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83D28-6018-4A75-9050-D5DFE22E363C}" v="148" dt="2025-01-21T14:43:06.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56" d="100"/>
          <a:sy n="56" d="100"/>
        </p:scale>
        <p:origin x="1000" y="44"/>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len, B.M.J.G. (Bernhard)" userId="8c651d8e-946e-4948-8a64-4c10bca0126f" providerId="ADAL" clId="{54B83D28-6018-4A75-9050-D5DFE22E363C}"/>
    <pc:docChg chg="undo custSel addSld modSld">
      <pc:chgData name="Seelen, B.M.J.G. (Bernhard)" userId="8c651d8e-946e-4948-8a64-4c10bca0126f" providerId="ADAL" clId="{54B83D28-6018-4A75-9050-D5DFE22E363C}" dt="2025-01-21T14:48:25.700" v="2816" actId="20577"/>
      <pc:docMkLst>
        <pc:docMk/>
      </pc:docMkLst>
      <pc:sldChg chg="addSp delSp modSp mod modAnim">
        <pc:chgData name="Seelen, B.M.J.G. (Bernhard)" userId="8c651d8e-946e-4948-8a64-4c10bca0126f" providerId="ADAL" clId="{54B83D28-6018-4A75-9050-D5DFE22E363C}" dt="2025-01-21T14:33:40.272" v="2408" actId="113"/>
        <pc:sldMkLst>
          <pc:docMk/>
          <pc:sldMk cId="3472996082" sldId="299"/>
        </pc:sldMkLst>
        <pc:spChg chg="del">
          <ac:chgData name="Seelen, B.M.J.G. (Bernhard)" userId="8c651d8e-946e-4948-8a64-4c10bca0126f" providerId="ADAL" clId="{54B83D28-6018-4A75-9050-D5DFE22E363C}" dt="2025-01-21T14:29:40.782" v="2321"/>
          <ac:spMkLst>
            <pc:docMk/>
            <pc:sldMk cId="3472996082" sldId="299"/>
            <ac:spMk id="3" creationId="{B3AD787C-F2A1-86F9-7297-A7EA97D9D798}"/>
          </ac:spMkLst>
        </pc:spChg>
        <pc:spChg chg="add del mod">
          <ac:chgData name="Seelen, B.M.J.G. (Bernhard)" userId="8c651d8e-946e-4948-8a64-4c10bca0126f" providerId="ADAL" clId="{54B83D28-6018-4A75-9050-D5DFE22E363C}" dt="2025-01-21T14:29:44.627" v="2322" actId="478"/>
          <ac:spMkLst>
            <pc:docMk/>
            <pc:sldMk cId="3472996082" sldId="299"/>
            <ac:spMk id="6" creationId="{029BC2CC-D6B6-3F8A-B467-185F97B066AC}"/>
          </ac:spMkLst>
        </pc:spChg>
        <pc:spChg chg="add del mod">
          <ac:chgData name="Seelen, B.M.J.G. (Bernhard)" userId="8c651d8e-946e-4948-8a64-4c10bca0126f" providerId="ADAL" clId="{54B83D28-6018-4A75-9050-D5DFE22E363C}" dt="2025-01-21T14:29:47.603" v="2323" actId="478"/>
          <ac:spMkLst>
            <pc:docMk/>
            <pc:sldMk cId="3472996082" sldId="299"/>
            <ac:spMk id="8" creationId="{D7B655F3-CF97-AB49-8F8E-266478CB4AA3}"/>
          </ac:spMkLst>
        </pc:spChg>
        <pc:spChg chg="add mod">
          <ac:chgData name="Seelen, B.M.J.G. (Bernhard)" userId="8c651d8e-946e-4948-8a64-4c10bca0126f" providerId="ADAL" clId="{54B83D28-6018-4A75-9050-D5DFE22E363C}" dt="2025-01-21T14:30:02.618" v="2326" actId="14100"/>
          <ac:spMkLst>
            <pc:docMk/>
            <pc:sldMk cId="3472996082" sldId="299"/>
            <ac:spMk id="9" creationId="{C033B908-A940-5191-8D7F-89F76883BC3C}"/>
          </ac:spMkLst>
        </pc:spChg>
        <pc:spChg chg="add mod">
          <ac:chgData name="Seelen, B.M.J.G. (Bernhard)" userId="8c651d8e-946e-4948-8a64-4c10bca0126f" providerId="ADAL" clId="{54B83D28-6018-4A75-9050-D5DFE22E363C}" dt="2025-01-21T14:30:13.491" v="2329" actId="14100"/>
          <ac:spMkLst>
            <pc:docMk/>
            <pc:sldMk cId="3472996082" sldId="299"/>
            <ac:spMk id="10" creationId="{B5EB5017-BB7F-59FD-EF1A-6813FDD4951D}"/>
          </ac:spMkLst>
        </pc:spChg>
        <pc:spChg chg="add mod">
          <ac:chgData name="Seelen, B.M.J.G. (Bernhard)" userId="8c651d8e-946e-4948-8a64-4c10bca0126f" providerId="ADAL" clId="{54B83D28-6018-4A75-9050-D5DFE22E363C}" dt="2025-01-21T14:30:28.550" v="2332" actId="14100"/>
          <ac:spMkLst>
            <pc:docMk/>
            <pc:sldMk cId="3472996082" sldId="299"/>
            <ac:spMk id="11" creationId="{F121EFCB-8EF0-84DF-B9F5-386C16E1A6E8}"/>
          </ac:spMkLst>
        </pc:spChg>
        <pc:spChg chg="add mod">
          <ac:chgData name="Seelen, B.M.J.G. (Bernhard)" userId="8c651d8e-946e-4948-8a64-4c10bca0126f" providerId="ADAL" clId="{54B83D28-6018-4A75-9050-D5DFE22E363C}" dt="2025-01-21T14:30:39.471" v="2334" actId="1076"/>
          <ac:spMkLst>
            <pc:docMk/>
            <pc:sldMk cId="3472996082" sldId="299"/>
            <ac:spMk id="12" creationId="{6BEB460B-68A6-F688-4839-65DE8478262C}"/>
          </ac:spMkLst>
        </pc:spChg>
        <pc:spChg chg="add mod">
          <ac:chgData name="Seelen, B.M.J.G. (Bernhard)" userId="8c651d8e-946e-4948-8a64-4c10bca0126f" providerId="ADAL" clId="{54B83D28-6018-4A75-9050-D5DFE22E363C}" dt="2025-01-21T14:33:40.272" v="2408" actId="113"/>
          <ac:spMkLst>
            <pc:docMk/>
            <pc:sldMk cId="3472996082" sldId="299"/>
            <ac:spMk id="13" creationId="{E579A451-E6CB-454D-3063-FE929BB299C4}"/>
          </ac:spMkLst>
        </pc:spChg>
        <pc:picChg chg="add">
          <ac:chgData name="Seelen, B.M.J.G. (Bernhard)" userId="8c651d8e-946e-4948-8a64-4c10bca0126f" providerId="ADAL" clId="{54B83D28-6018-4A75-9050-D5DFE22E363C}" dt="2025-01-21T13:55:42.959" v="0" actId="22"/>
          <ac:picMkLst>
            <pc:docMk/>
            <pc:sldMk cId="3472996082" sldId="299"/>
            <ac:picMk id="5" creationId="{45A391B2-B3B4-4DE9-70B0-F6877E3EFC02}"/>
          </ac:picMkLst>
        </pc:picChg>
      </pc:sldChg>
      <pc:sldChg chg="addSp delSp modSp mod modAnim">
        <pc:chgData name="Seelen, B.M.J.G. (Bernhard)" userId="8c651d8e-946e-4948-8a64-4c10bca0126f" providerId="ADAL" clId="{54B83D28-6018-4A75-9050-D5DFE22E363C}" dt="2025-01-21T14:39:52.478" v="2458" actId="1076"/>
        <pc:sldMkLst>
          <pc:docMk/>
          <pc:sldMk cId="1840746706" sldId="300"/>
        </pc:sldMkLst>
        <pc:spChg chg="del">
          <ac:chgData name="Seelen, B.M.J.G. (Bernhard)" userId="8c651d8e-946e-4948-8a64-4c10bca0126f" providerId="ADAL" clId="{54B83D28-6018-4A75-9050-D5DFE22E363C}" dt="2025-01-21T14:29:07.542" v="2290" actId="478"/>
          <ac:spMkLst>
            <pc:docMk/>
            <pc:sldMk cId="1840746706" sldId="300"/>
            <ac:spMk id="3" creationId="{4AD6A7E7-A828-7516-DD2C-B939D39FC001}"/>
          </ac:spMkLst>
        </pc:spChg>
        <pc:spChg chg="add mod">
          <ac:chgData name="Seelen, B.M.J.G. (Bernhard)" userId="8c651d8e-946e-4948-8a64-4c10bca0126f" providerId="ADAL" clId="{54B83D28-6018-4A75-9050-D5DFE22E363C}" dt="2025-01-21T14:39:52.478" v="2458" actId="1076"/>
          <ac:spMkLst>
            <pc:docMk/>
            <pc:sldMk cId="1840746706" sldId="300"/>
            <ac:spMk id="6" creationId="{3D3BBAFD-D815-F5E5-9041-FBD98847AFD6}"/>
          </ac:spMkLst>
        </pc:spChg>
        <pc:picChg chg="add mod">
          <ac:chgData name="Seelen, B.M.J.G. (Bernhard)" userId="8c651d8e-946e-4948-8a64-4c10bca0126f" providerId="ADAL" clId="{54B83D28-6018-4A75-9050-D5DFE22E363C}" dt="2025-01-21T14:39:48.316" v="2457" actId="1076"/>
          <ac:picMkLst>
            <pc:docMk/>
            <pc:sldMk cId="1840746706" sldId="300"/>
            <ac:picMk id="5" creationId="{C62D1E9D-9B84-515E-46EF-86E4284D6278}"/>
          </ac:picMkLst>
        </pc:picChg>
      </pc:sldChg>
      <pc:sldChg chg="addSp modSp mod modAnim">
        <pc:chgData name="Seelen, B.M.J.G. (Bernhard)" userId="8c651d8e-946e-4948-8a64-4c10bca0126f" providerId="ADAL" clId="{54B83D28-6018-4A75-9050-D5DFE22E363C}" dt="2025-01-21T14:29:33.758" v="2320"/>
        <pc:sldMkLst>
          <pc:docMk/>
          <pc:sldMk cId="3896255748" sldId="301"/>
        </pc:sldMkLst>
        <pc:spChg chg="add mod">
          <ac:chgData name="Seelen, B.M.J.G. (Bernhard)" userId="8c651d8e-946e-4948-8a64-4c10bca0126f" providerId="ADAL" clId="{54B83D28-6018-4A75-9050-D5DFE22E363C}" dt="2025-01-21T14:28:55.110" v="2289" actId="207"/>
          <ac:spMkLst>
            <pc:docMk/>
            <pc:sldMk cId="3896255748" sldId="301"/>
            <ac:spMk id="6" creationId="{5B42D527-02DA-F5D5-7462-A114DBBAFEAD}"/>
          </ac:spMkLst>
        </pc:spChg>
        <pc:picChg chg="add">
          <ac:chgData name="Seelen, B.M.J.G. (Bernhard)" userId="8c651d8e-946e-4948-8a64-4c10bca0126f" providerId="ADAL" clId="{54B83D28-6018-4A75-9050-D5DFE22E363C}" dt="2025-01-21T13:56:28.644" v="2" actId="22"/>
          <ac:picMkLst>
            <pc:docMk/>
            <pc:sldMk cId="3896255748" sldId="301"/>
            <ac:picMk id="5" creationId="{BCDF0E7F-2AB5-DAB7-6266-0FD7C37D7F7B}"/>
          </ac:picMkLst>
        </pc:picChg>
      </pc:sldChg>
      <pc:sldChg chg="addSp delSp modSp mod modAnim">
        <pc:chgData name="Seelen, B.M.J.G. (Bernhard)" userId="8c651d8e-946e-4948-8a64-4c10bca0126f" providerId="ADAL" clId="{54B83D28-6018-4A75-9050-D5DFE22E363C}" dt="2025-01-21T14:40:02.103" v="2459" actId="1076"/>
        <pc:sldMkLst>
          <pc:docMk/>
          <pc:sldMk cId="1702091686" sldId="302"/>
        </pc:sldMkLst>
        <pc:spChg chg="del mod">
          <ac:chgData name="Seelen, B.M.J.G. (Bernhard)" userId="8c651d8e-946e-4948-8a64-4c10bca0126f" providerId="ADAL" clId="{54B83D28-6018-4A75-9050-D5DFE22E363C}" dt="2025-01-21T14:28:03.613" v="2262" actId="478"/>
          <ac:spMkLst>
            <pc:docMk/>
            <pc:sldMk cId="1702091686" sldId="302"/>
            <ac:spMk id="3" creationId="{CBABEFF1-9E30-4D67-ACB9-DF9B7216681E}"/>
          </ac:spMkLst>
        </pc:spChg>
        <pc:spChg chg="add mod">
          <ac:chgData name="Seelen, B.M.J.G. (Bernhard)" userId="8c651d8e-946e-4948-8a64-4c10bca0126f" providerId="ADAL" clId="{54B83D28-6018-4A75-9050-D5DFE22E363C}" dt="2025-01-21T14:28:22.323" v="2286" actId="14100"/>
          <ac:spMkLst>
            <pc:docMk/>
            <pc:sldMk cId="1702091686" sldId="302"/>
            <ac:spMk id="6" creationId="{9DCA1236-7EA2-1DD8-9DAF-81C121740E27}"/>
          </ac:spMkLst>
        </pc:spChg>
        <pc:spChg chg="add del mod">
          <ac:chgData name="Seelen, B.M.J.G. (Bernhard)" userId="8c651d8e-946e-4948-8a64-4c10bca0126f" providerId="ADAL" clId="{54B83D28-6018-4A75-9050-D5DFE22E363C}" dt="2025-01-21T14:28:07.180" v="2263" actId="478"/>
          <ac:spMkLst>
            <pc:docMk/>
            <pc:sldMk cId="1702091686" sldId="302"/>
            <ac:spMk id="8" creationId="{53294EE0-70B9-11F4-E647-C15560535595}"/>
          </ac:spMkLst>
        </pc:spChg>
        <pc:picChg chg="add mod">
          <ac:chgData name="Seelen, B.M.J.G. (Bernhard)" userId="8c651d8e-946e-4948-8a64-4c10bca0126f" providerId="ADAL" clId="{54B83D28-6018-4A75-9050-D5DFE22E363C}" dt="2025-01-21T14:40:02.103" v="2459" actId="1076"/>
          <ac:picMkLst>
            <pc:docMk/>
            <pc:sldMk cId="1702091686" sldId="302"/>
            <ac:picMk id="5" creationId="{E214660E-72F8-F45B-A3AD-FA390CE4A287}"/>
          </ac:picMkLst>
        </pc:picChg>
      </pc:sldChg>
      <pc:sldChg chg="addSp delSp modSp mod delAnim modAnim">
        <pc:chgData name="Seelen, B.M.J.G. (Bernhard)" userId="8c651d8e-946e-4948-8a64-4c10bca0126f" providerId="ADAL" clId="{54B83D28-6018-4A75-9050-D5DFE22E363C}" dt="2025-01-21T14:34:46.125" v="2416" actId="113"/>
        <pc:sldMkLst>
          <pc:docMk/>
          <pc:sldMk cId="2319480579" sldId="303"/>
        </pc:sldMkLst>
        <pc:spChg chg="del">
          <ac:chgData name="Seelen, B.M.J.G. (Bernhard)" userId="8c651d8e-946e-4948-8a64-4c10bca0126f" providerId="ADAL" clId="{54B83D28-6018-4A75-9050-D5DFE22E363C}" dt="2025-01-21T14:25:51.893" v="2047"/>
          <ac:spMkLst>
            <pc:docMk/>
            <pc:sldMk cId="2319480579" sldId="303"/>
            <ac:spMk id="3" creationId="{129073FD-4A86-134F-9F72-F9CF3E91A9AA}"/>
          </ac:spMkLst>
        </pc:spChg>
        <pc:spChg chg="add mod">
          <ac:chgData name="Seelen, B.M.J.G. (Bernhard)" userId="8c651d8e-946e-4948-8a64-4c10bca0126f" providerId="ADAL" clId="{54B83D28-6018-4A75-9050-D5DFE22E363C}" dt="2025-01-21T14:34:46.125" v="2416" actId="113"/>
          <ac:spMkLst>
            <pc:docMk/>
            <pc:sldMk cId="2319480579" sldId="303"/>
            <ac:spMk id="6" creationId="{4FC8D2AD-10A6-8B74-A7FB-BEA7608EAA20}"/>
          </ac:spMkLst>
        </pc:spChg>
        <pc:spChg chg="add del mod">
          <ac:chgData name="Seelen, B.M.J.G. (Bernhard)" userId="8c651d8e-946e-4948-8a64-4c10bca0126f" providerId="ADAL" clId="{54B83D28-6018-4A75-9050-D5DFE22E363C}" dt="2025-01-21T14:34:00.962" v="2410" actId="478"/>
          <ac:spMkLst>
            <pc:docMk/>
            <pc:sldMk cId="2319480579" sldId="303"/>
            <ac:spMk id="7" creationId="{BC93DDAD-CB33-41F2-17F9-158C16076D10}"/>
          </ac:spMkLst>
        </pc:spChg>
        <pc:spChg chg="add mod">
          <ac:chgData name="Seelen, B.M.J.G. (Bernhard)" userId="8c651d8e-946e-4948-8a64-4c10bca0126f" providerId="ADAL" clId="{54B83D28-6018-4A75-9050-D5DFE22E363C}" dt="2025-01-21T14:34:24.491" v="2412" actId="1076"/>
          <ac:spMkLst>
            <pc:docMk/>
            <pc:sldMk cId="2319480579" sldId="303"/>
            <ac:spMk id="8" creationId="{C4FAA1DB-974C-5219-AD09-82588038D236}"/>
          </ac:spMkLst>
        </pc:spChg>
        <pc:picChg chg="add mod">
          <ac:chgData name="Seelen, B.M.J.G. (Bernhard)" userId="8c651d8e-946e-4948-8a64-4c10bca0126f" providerId="ADAL" clId="{54B83D28-6018-4A75-9050-D5DFE22E363C}" dt="2025-01-21T14:34:34.647" v="2413" actId="1076"/>
          <ac:picMkLst>
            <pc:docMk/>
            <pc:sldMk cId="2319480579" sldId="303"/>
            <ac:picMk id="5" creationId="{E3050E52-1776-8FF1-0787-2AD4DBA1A625}"/>
          </ac:picMkLst>
        </pc:picChg>
      </pc:sldChg>
      <pc:sldChg chg="addSp delSp modSp mod modAnim">
        <pc:chgData name="Seelen, B.M.J.G. (Bernhard)" userId="8c651d8e-946e-4948-8a64-4c10bca0126f" providerId="ADAL" clId="{54B83D28-6018-4A75-9050-D5DFE22E363C}" dt="2025-01-21T14:31:33.481" v="2341"/>
        <pc:sldMkLst>
          <pc:docMk/>
          <pc:sldMk cId="4246920660" sldId="304"/>
        </pc:sldMkLst>
        <pc:spChg chg="del">
          <ac:chgData name="Seelen, B.M.J.G. (Bernhard)" userId="8c651d8e-946e-4948-8a64-4c10bca0126f" providerId="ADAL" clId="{54B83D28-6018-4A75-9050-D5DFE22E363C}" dt="2025-01-21T14:25:38.256" v="2045" actId="478"/>
          <ac:spMkLst>
            <pc:docMk/>
            <pc:sldMk cId="4246920660" sldId="304"/>
            <ac:spMk id="3" creationId="{3DB9B12D-1EE9-BB6D-89E7-EA566646CA79}"/>
          </ac:spMkLst>
        </pc:spChg>
        <pc:spChg chg="add mod">
          <ac:chgData name="Seelen, B.M.J.G. (Bernhard)" userId="8c651d8e-946e-4948-8a64-4c10bca0126f" providerId="ADAL" clId="{54B83D28-6018-4A75-9050-D5DFE22E363C}" dt="2025-01-21T14:27:20.536" v="2168" actId="20577"/>
          <ac:spMkLst>
            <pc:docMk/>
            <pc:sldMk cId="4246920660" sldId="304"/>
            <ac:spMk id="6" creationId="{5AF32854-AB7C-216B-C190-E081CC850A79}"/>
          </ac:spMkLst>
        </pc:spChg>
        <pc:picChg chg="add">
          <ac:chgData name="Seelen, B.M.J.G. (Bernhard)" userId="8c651d8e-946e-4948-8a64-4c10bca0126f" providerId="ADAL" clId="{54B83D28-6018-4A75-9050-D5DFE22E363C}" dt="2025-01-21T13:57:16.188" v="5" actId="22"/>
          <ac:picMkLst>
            <pc:docMk/>
            <pc:sldMk cId="4246920660" sldId="304"/>
            <ac:picMk id="5" creationId="{110116A9-E1D6-961B-0A0E-22C756312A47}"/>
          </ac:picMkLst>
        </pc:picChg>
      </pc:sldChg>
      <pc:sldChg chg="addSp modSp mod modAnim">
        <pc:chgData name="Seelen, B.M.J.G. (Bernhard)" userId="8c651d8e-946e-4948-8a64-4c10bca0126f" providerId="ADAL" clId="{54B83D28-6018-4A75-9050-D5DFE22E363C}" dt="2025-01-21T14:35:44.164" v="2422" actId="403"/>
        <pc:sldMkLst>
          <pc:docMk/>
          <pc:sldMk cId="988476241" sldId="305"/>
        </pc:sldMkLst>
        <pc:spChg chg="mod">
          <ac:chgData name="Seelen, B.M.J.G. (Bernhard)" userId="8c651d8e-946e-4948-8a64-4c10bca0126f" providerId="ADAL" clId="{54B83D28-6018-4A75-9050-D5DFE22E363C}" dt="2025-01-21T14:01:24.860" v="49" actId="14100"/>
          <ac:spMkLst>
            <pc:docMk/>
            <pc:sldMk cId="988476241" sldId="305"/>
            <ac:spMk id="2" creationId="{9D809C34-495D-030A-1461-B429B021E75B}"/>
          </ac:spMkLst>
        </pc:spChg>
        <pc:spChg chg="add mod">
          <ac:chgData name="Seelen, B.M.J.G. (Bernhard)" userId="8c651d8e-946e-4948-8a64-4c10bca0126f" providerId="ADAL" clId="{54B83D28-6018-4A75-9050-D5DFE22E363C}" dt="2025-01-21T14:35:44.164" v="2422" actId="403"/>
          <ac:spMkLst>
            <pc:docMk/>
            <pc:sldMk cId="988476241" sldId="305"/>
            <ac:spMk id="6" creationId="{A25BB571-18FF-5D80-D79D-BECF92BEA900}"/>
          </ac:spMkLst>
        </pc:spChg>
        <pc:picChg chg="add">
          <ac:chgData name="Seelen, B.M.J.G. (Bernhard)" userId="8c651d8e-946e-4948-8a64-4c10bca0126f" providerId="ADAL" clId="{54B83D28-6018-4A75-9050-D5DFE22E363C}" dt="2025-01-21T13:57:30.024" v="6" actId="22"/>
          <ac:picMkLst>
            <pc:docMk/>
            <pc:sldMk cId="988476241" sldId="305"/>
            <ac:picMk id="5" creationId="{AC414894-36E6-0B09-92FA-EA284D2E743B}"/>
          </ac:picMkLst>
        </pc:picChg>
      </pc:sldChg>
      <pc:sldChg chg="addSp delSp modSp new mod modAnim">
        <pc:chgData name="Seelen, B.M.J.G. (Bernhard)" userId="8c651d8e-946e-4948-8a64-4c10bca0126f" providerId="ADAL" clId="{54B83D28-6018-4A75-9050-D5DFE22E363C}" dt="2025-01-21T14:35:52.483" v="2424" actId="403"/>
        <pc:sldMkLst>
          <pc:docMk/>
          <pc:sldMk cId="3561817323" sldId="306"/>
        </pc:sldMkLst>
        <pc:spChg chg="del">
          <ac:chgData name="Seelen, B.M.J.G. (Bernhard)" userId="8c651d8e-946e-4948-8a64-4c10bca0126f" providerId="ADAL" clId="{54B83D28-6018-4A75-9050-D5DFE22E363C}" dt="2025-01-21T14:23:08.561" v="1894"/>
          <ac:spMkLst>
            <pc:docMk/>
            <pc:sldMk cId="3561817323" sldId="306"/>
            <ac:spMk id="3" creationId="{B3D29741-2CE1-B2AD-E1C8-AE81BAD676AA}"/>
          </ac:spMkLst>
        </pc:spChg>
        <pc:spChg chg="add mod">
          <ac:chgData name="Seelen, B.M.J.G. (Bernhard)" userId="8c651d8e-946e-4948-8a64-4c10bca0126f" providerId="ADAL" clId="{54B83D28-6018-4A75-9050-D5DFE22E363C}" dt="2025-01-21T14:01:29.724" v="50"/>
          <ac:spMkLst>
            <pc:docMk/>
            <pc:sldMk cId="3561817323" sldId="306"/>
            <ac:spMk id="6" creationId="{5D96211C-7435-EF8C-3568-CD03041DF397}"/>
          </ac:spMkLst>
        </pc:spChg>
        <pc:spChg chg="add mod">
          <ac:chgData name="Seelen, B.M.J.G. (Bernhard)" userId="8c651d8e-946e-4948-8a64-4c10bca0126f" providerId="ADAL" clId="{54B83D28-6018-4A75-9050-D5DFE22E363C}" dt="2025-01-21T14:35:52.483" v="2424" actId="403"/>
          <ac:spMkLst>
            <pc:docMk/>
            <pc:sldMk cId="3561817323" sldId="306"/>
            <ac:spMk id="7" creationId="{53267499-72FE-E620-0B77-4FEA10815593}"/>
          </ac:spMkLst>
        </pc:spChg>
        <pc:picChg chg="add">
          <ac:chgData name="Seelen, B.M.J.G. (Bernhard)" userId="8c651d8e-946e-4948-8a64-4c10bca0126f" providerId="ADAL" clId="{54B83D28-6018-4A75-9050-D5DFE22E363C}" dt="2025-01-21T13:57:45.853" v="8" actId="22"/>
          <ac:picMkLst>
            <pc:docMk/>
            <pc:sldMk cId="3561817323" sldId="306"/>
            <ac:picMk id="5" creationId="{D44DBE02-1A8B-1AC2-E009-8781C190CA59}"/>
          </ac:picMkLst>
        </pc:picChg>
      </pc:sldChg>
      <pc:sldChg chg="addSp modSp new mod modAnim">
        <pc:chgData name="Seelen, B.M.J.G. (Bernhard)" userId="8c651d8e-946e-4948-8a64-4c10bca0126f" providerId="ADAL" clId="{54B83D28-6018-4A75-9050-D5DFE22E363C}" dt="2025-01-21T14:36:08.496" v="2428"/>
        <pc:sldMkLst>
          <pc:docMk/>
          <pc:sldMk cId="3345104603" sldId="307"/>
        </pc:sldMkLst>
        <pc:spChg chg="add mod">
          <ac:chgData name="Seelen, B.M.J.G. (Bernhard)" userId="8c651d8e-946e-4948-8a64-4c10bca0126f" providerId="ADAL" clId="{54B83D28-6018-4A75-9050-D5DFE22E363C}" dt="2025-01-21T14:01:32.080" v="51"/>
          <ac:spMkLst>
            <pc:docMk/>
            <pc:sldMk cId="3345104603" sldId="307"/>
            <ac:spMk id="6" creationId="{5332A0DC-CB4F-EF59-F9CC-452551580FB2}"/>
          </ac:spMkLst>
        </pc:spChg>
        <pc:spChg chg="add mod">
          <ac:chgData name="Seelen, B.M.J.G. (Bernhard)" userId="8c651d8e-946e-4948-8a64-4c10bca0126f" providerId="ADAL" clId="{54B83D28-6018-4A75-9050-D5DFE22E363C}" dt="2025-01-21T14:36:08.496" v="2428"/>
          <ac:spMkLst>
            <pc:docMk/>
            <pc:sldMk cId="3345104603" sldId="307"/>
            <ac:spMk id="7" creationId="{81E41D4F-80DE-DC41-4043-BC4679548FAF}"/>
          </ac:spMkLst>
        </pc:spChg>
        <pc:picChg chg="add">
          <ac:chgData name="Seelen, B.M.J.G. (Bernhard)" userId="8c651d8e-946e-4948-8a64-4c10bca0126f" providerId="ADAL" clId="{54B83D28-6018-4A75-9050-D5DFE22E363C}" dt="2025-01-21T13:58:12.059" v="17" actId="22"/>
          <ac:picMkLst>
            <pc:docMk/>
            <pc:sldMk cId="3345104603" sldId="307"/>
            <ac:picMk id="5" creationId="{128F2EE3-ADE0-3F0E-0CB5-55C937E4CCE0}"/>
          </ac:picMkLst>
        </pc:picChg>
      </pc:sldChg>
      <pc:sldChg chg="addSp delSp modSp new mod modAnim">
        <pc:chgData name="Seelen, B.M.J.G. (Bernhard)" userId="8c651d8e-946e-4948-8a64-4c10bca0126f" providerId="ADAL" clId="{54B83D28-6018-4A75-9050-D5DFE22E363C}" dt="2025-01-21T14:37:44.810" v="2444" actId="113"/>
        <pc:sldMkLst>
          <pc:docMk/>
          <pc:sldMk cId="366174160" sldId="308"/>
        </pc:sldMkLst>
        <pc:spChg chg="del">
          <ac:chgData name="Seelen, B.M.J.G. (Bernhard)" userId="8c651d8e-946e-4948-8a64-4c10bca0126f" providerId="ADAL" clId="{54B83D28-6018-4A75-9050-D5DFE22E363C}" dt="2025-01-21T13:59:02.455" v="20" actId="22"/>
          <ac:spMkLst>
            <pc:docMk/>
            <pc:sldMk cId="366174160" sldId="308"/>
            <ac:spMk id="3" creationId="{C6C7E57A-443E-0640-BEB0-BA4F0319C6F5}"/>
          </ac:spMkLst>
        </pc:spChg>
        <pc:spChg chg="add mod">
          <ac:chgData name="Seelen, B.M.J.G. (Bernhard)" userId="8c651d8e-946e-4948-8a64-4c10bca0126f" providerId="ADAL" clId="{54B83D28-6018-4A75-9050-D5DFE22E363C}" dt="2025-01-21T14:01:35.375" v="52"/>
          <ac:spMkLst>
            <pc:docMk/>
            <pc:sldMk cId="366174160" sldId="308"/>
            <ac:spMk id="8" creationId="{5AEA5708-A3B2-F73B-DB15-2DFA58CBF5B5}"/>
          </ac:spMkLst>
        </pc:spChg>
        <pc:spChg chg="add mod">
          <ac:chgData name="Seelen, B.M.J.G. (Bernhard)" userId="8c651d8e-946e-4948-8a64-4c10bca0126f" providerId="ADAL" clId="{54B83D28-6018-4A75-9050-D5DFE22E363C}" dt="2025-01-21T14:37:23.374" v="2441" actId="113"/>
          <ac:spMkLst>
            <pc:docMk/>
            <pc:sldMk cId="366174160" sldId="308"/>
            <ac:spMk id="9" creationId="{042DDF93-0A32-50A0-1448-C815354D4362}"/>
          </ac:spMkLst>
        </pc:spChg>
        <pc:spChg chg="add mod">
          <ac:chgData name="Seelen, B.M.J.G. (Bernhard)" userId="8c651d8e-946e-4948-8a64-4c10bca0126f" providerId="ADAL" clId="{54B83D28-6018-4A75-9050-D5DFE22E363C}" dt="2025-01-21T14:37:30.762" v="2442" actId="113"/>
          <ac:spMkLst>
            <pc:docMk/>
            <pc:sldMk cId="366174160" sldId="308"/>
            <ac:spMk id="10" creationId="{EBD03DB3-7B33-7D5D-612F-ECE47D6A099E}"/>
          </ac:spMkLst>
        </pc:spChg>
        <pc:spChg chg="add mod">
          <ac:chgData name="Seelen, B.M.J.G. (Bernhard)" userId="8c651d8e-946e-4948-8a64-4c10bca0126f" providerId="ADAL" clId="{54B83D28-6018-4A75-9050-D5DFE22E363C}" dt="2025-01-21T14:37:38.764" v="2443" actId="113"/>
          <ac:spMkLst>
            <pc:docMk/>
            <pc:sldMk cId="366174160" sldId="308"/>
            <ac:spMk id="11" creationId="{67151F3F-490E-A3D3-2938-C4FAE63BA444}"/>
          </ac:spMkLst>
        </pc:spChg>
        <pc:spChg chg="add mod">
          <ac:chgData name="Seelen, B.M.J.G. (Bernhard)" userId="8c651d8e-946e-4948-8a64-4c10bca0126f" providerId="ADAL" clId="{54B83D28-6018-4A75-9050-D5DFE22E363C}" dt="2025-01-21T14:37:44.810" v="2444" actId="113"/>
          <ac:spMkLst>
            <pc:docMk/>
            <pc:sldMk cId="366174160" sldId="308"/>
            <ac:spMk id="12" creationId="{88FFA884-164C-B92D-4448-041FF9BD1AB2}"/>
          </ac:spMkLst>
        </pc:spChg>
        <pc:spChg chg="add mod">
          <ac:chgData name="Seelen, B.M.J.G. (Bernhard)" userId="8c651d8e-946e-4948-8a64-4c10bca0126f" providerId="ADAL" clId="{54B83D28-6018-4A75-9050-D5DFE22E363C}" dt="2025-01-21T14:37:11.958" v="2440" actId="1076"/>
          <ac:spMkLst>
            <pc:docMk/>
            <pc:sldMk cId="366174160" sldId="308"/>
            <ac:spMk id="13" creationId="{58514965-3823-5661-B106-B92C0BB025A8}"/>
          </ac:spMkLst>
        </pc:spChg>
        <pc:picChg chg="add mod">
          <ac:chgData name="Seelen, B.M.J.G. (Bernhard)" userId="8c651d8e-946e-4948-8a64-4c10bca0126f" providerId="ADAL" clId="{54B83D28-6018-4A75-9050-D5DFE22E363C}" dt="2025-01-21T13:58:42.561" v="19" actId="1076"/>
          <ac:picMkLst>
            <pc:docMk/>
            <pc:sldMk cId="366174160" sldId="308"/>
            <ac:picMk id="5" creationId="{B094F831-8D2A-B773-5424-8B073084DA2C}"/>
          </ac:picMkLst>
        </pc:picChg>
        <pc:picChg chg="add mod ord">
          <ac:chgData name="Seelen, B.M.J.G. (Bernhard)" userId="8c651d8e-946e-4948-8a64-4c10bca0126f" providerId="ADAL" clId="{54B83D28-6018-4A75-9050-D5DFE22E363C}" dt="2025-01-21T14:14:28.818" v="1614" actId="1076"/>
          <ac:picMkLst>
            <pc:docMk/>
            <pc:sldMk cId="366174160" sldId="308"/>
            <ac:picMk id="7" creationId="{1715E4B0-3DF7-01A9-F6BE-651C912B06F1}"/>
          </ac:picMkLst>
        </pc:picChg>
      </pc:sldChg>
      <pc:sldChg chg="addSp delSp modSp new mod delAnim modAnim">
        <pc:chgData name="Seelen, B.M.J.G. (Bernhard)" userId="8c651d8e-946e-4948-8a64-4c10bca0126f" providerId="ADAL" clId="{54B83D28-6018-4A75-9050-D5DFE22E363C}" dt="2025-01-21T14:43:14.743" v="2479" actId="478"/>
        <pc:sldMkLst>
          <pc:docMk/>
          <pc:sldMk cId="2286106487" sldId="309"/>
        </pc:sldMkLst>
        <pc:spChg chg="del">
          <ac:chgData name="Seelen, B.M.J.G. (Bernhard)" userId="8c651d8e-946e-4948-8a64-4c10bca0126f" providerId="ADAL" clId="{54B83D28-6018-4A75-9050-D5DFE22E363C}" dt="2025-01-21T14:11:23.446" v="1438" actId="478"/>
          <ac:spMkLst>
            <pc:docMk/>
            <pc:sldMk cId="2286106487" sldId="309"/>
            <ac:spMk id="3" creationId="{F4829744-A4A9-CD93-4580-269B8F0E0C25}"/>
          </ac:spMkLst>
        </pc:spChg>
        <pc:spChg chg="add mod">
          <ac:chgData name="Seelen, B.M.J.G. (Bernhard)" userId="8c651d8e-946e-4948-8a64-4c10bca0126f" providerId="ADAL" clId="{54B83D28-6018-4A75-9050-D5DFE22E363C}" dt="2025-01-21T14:01:39.141" v="53"/>
          <ac:spMkLst>
            <pc:docMk/>
            <pc:sldMk cId="2286106487" sldId="309"/>
            <ac:spMk id="6" creationId="{92D1049E-6D03-E4EE-9FC5-51847A761F10}"/>
          </ac:spMkLst>
        </pc:spChg>
        <pc:spChg chg="add mod">
          <ac:chgData name="Seelen, B.M.J.G. (Bernhard)" userId="8c651d8e-946e-4948-8a64-4c10bca0126f" providerId="ADAL" clId="{54B83D28-6018-4A75-9050-D5DFE22E363C}" dt="2025-01-21T14:43:06.711" v="2478" actId="20577"/>
          <ac:spMkLst>
            <pc:docMk/>
            <pc:sldMk cId="2286106487" sldId="309"/>
            <ac:spMk id="7" creationId="{15D68CBB-235D-16A2-D1BF-5BFC74EB7BEF}"/>
          </ac:spMkLst>
        </pc:spChg>
        <pc:spChg chg="add del mod">
          <ac:chgData name="Seelen, B.M.J.G. (Bernhard)" userId="8c651d8e-946e-4948-8a64-4c10bca0126f" providerId="ADAL" clId="{54B83D28-6018-4A75-9050-D5DFE22E363C}" dt="2025-01-21T14:43:14.743" v="2479" actId="478"/>
          <ac:spMkLst>
            <pc:docMk/>
            <pc:sldMk cId="2286106487" sldId="309"/>
            <ac:spMk id="8" creationId="{940DDA4B-6269-3C84-56C6-4A545B4A2D6B}"/>
          </ac:spMkLst>
        </pc:spChg>
        <pc:picChg chg="add">
          <ac:chgData name="Seelen, B.M.J.G. (Bernhard)" userId="8c651d8e-946e-4948-8a64-4c10bca0126f" providerId="ADAL" clId="{54B83D28-6018-4A75-9050-D5DFE22E363C}" dt="2025-01-21T13:59:21.394" v="21" actId="22"/>
          <ac:picMkLst>
            <pc:docMk/>
            <pc:sldMk cId="2286106487" sldId="309"/>
            <ac:picMk id="5" creationId="{261A3660-FB20-0ABA-EE1A-EF83323223F5}"/>
          </ac:picMkLst>
        </pc:picChg>
      </pc:sldChg>
      <pc:sldChg chg="addSp delSp modSp new mod modAnim">
        <pc:chgData name="Seelen, B.M.J.G. (Bernhard)" userId="8c651d8e-946e-4948-8a64-4c10bca0126f" providerId="ADAL" clId="{54B83D28-6018-4A75-9050-D5DFE22E363C}" dt="2025-01-21T14:39:06.688" v="2452" actId="478"/>
        <pc:sldMkLst>
          <pc:docMk/>
          <pc:sldMk cId="1014093580" sldId="310"/>
        </pc:sldMkLst>
        <pc:spChg chg="add del">
          <ac:chgData name="Seelen, B.M.J.G. (Bernhard)" userId="8c651d8e-946e-4948-8a64-4c10bca0126f" providerId="ADAL" clId="{54B83D28-6018-4A75-9050-D5DFE22E363C}" dt="2025-01-21T14:39:06.688" v="2452" actId="478"/>
          <ac:spMkLst>
            <pc:docMk/>
            <pc:sldMk cId="1014093580" sldId="310"/>
            <ac:spMk id="2" creationId="{011B0509-1648-9F45-BE3A-E676D9FC4F04}"/>
          </ac:spMkLst>
        </pc:spChg>
        <pc:spChg chg="del">
          <ac:chgData name="Seelen, B.M.J.G. (Bernhard)" userId="8c651d8e-946e-4948-8a64-4c10bca0126f" providerId="ADAL" clId="{54B83D28-6018-4A75-9050-D5DFE22E363C}" dt="2025-01-21T14:09:51.959" v="1113" actId="478"/>
          <ac:spMkLst>
            <pc:docMk/>
            <pc:sldMk cId="1014093580" sldId="310"/>
            <ac:spMk id="3" creationId="{7A296097-F55C-39A4-2300-F31C9907F2B6}"/>
          </ac:spMkLst>
        </pc:spChg>
        <pc:spChg chg="add mod">
          <ac:chgData name="Seelen, B.M.J.G. (Bernhard)" userId="8c651d8e-946e-4948-8a64-4c10bca0126f" providerId="ADAL" clId="{54B83D28-6018-4A75-9050-D5DFE22E363C}" dt="2025-01-21T14:01:50.167" v="57"/>
          <ac:spMkLst>
            <pc:docMk/>
            <pc:sldMk cId="1014093580" sldId="310"/>
            <ac:spMk id="6" creationId="{4369E439-9296-0579-1FD5-00DC828ABAC2}"/>
          </ac:spMkLst>
        </pc:spChg>
        <pc:spChg chg="add mod">
          <ac:chgData name="Seelen, B.M.J.G. (Bernhard)" userId="8c651d8e-946e-4948-8a64-4c10bca0126f" providerId="ADAL" clId="{54B83D28-6018-4A75-9050-D5DFE22E363C}" dt="2025-01-21T14:02:09.431" v="84" actId="14100"/>
          <ac:spMkLst>
            <pc:docMk/>
            <pc:sldMk cId="1014093580" sldId="310"/>
            <ac:spMk id="7" creationId="{0F3C5471-EC79-397B-EDE7-DEBB2F29B1DD}"/>
          </ac:spMkLst>
        </pc:spChg>
        <pc:spChg chg="add mod">
          <ac:chgData name="Seelen, B.M.J.G. (Bernhard)" userId="8c651d8e-946e-4948-8a64-4c10bca0126f" providerId="ADAL" clId="{54B83D28-6018-4A75-9050-D5DFE22E363C}" dt="2025-01-21T14:11:13.638" v="1437" actId="20577"/>
          <ac:spMkLst>
            <pc:docMk/>
            <pc:sldMk cId="1014093580" sldId="310"/>
            <ac:spMk id="8" creationId="{702C858D-B556-A8B6-0F3D-AAF757AD6F57}"/>
          </ac:spMkLst>
        </pc:spChg>
        <pc:picChg chg="add mod">
          <ac:chgData name="Seelen, B.M.J.G. (Bernhard)" userId="8c651d8e-946e-4948-8a64-4c10bca0126f" providerId="ADAL" clId="{54B83D28-6018-4A75-9050-D5DFE22E363C}" dt="2025-01-21T14:39:00.625" v="2451" actId="1076"/>
          <ac:picMkLst>
            <pc:docMk/>
            <pc:sldMk cId="1014093580" sldId="310"/>
            <ac:picMk id="5" creationId="{916305BC-1E97-0B61-8697-016F7E5B0B64}"/>
          </ac:picMkLst>
        </pc:picChg>
      </pc:sldChg>
      <pc:sldChg chg="addSp delSp modSp new mod modAnim">
        <pc:chgData name="Seelen, B.M.J.G. (Bernhard)" userId="8c651d8e-946e-4948-8a64-4c10bca0126f" providerId="ADAL" clId="{54B83D28-6018-4A75-9050-D5DFE22E363C}" dt="2025-01-21T14:38:53.927" v="2450" actId="14100"/>
        <pc:sldMkLst>
          <pc:docMk/>
          <pc:sldMk cId="296351192" sldId="311"/>
        </pc:sldMkLst>
        <pc:spChg chg="del">
          <ac:chgData name="Seelen, B.M.J.G. (Bernhard)" userId="8c651d8e-946e-4948-8a64-4c10bca0126f" providerId="ADAL" clId="{54B83D28-6018-4A75-9050-D5DFE22E363C}" dt="2025-01-21T14:38:32.220" v="2447" actId="478"/>
          <ac:spMkLst>
            <pc:docMk/>
            <pc:sldMk cId="296351192" sldId="311"/>
            <ac:spMk id="2" creationId="{04D96C1B-F9D0-04AE-0BF1-C2BE62372AB6}"/>
          </ac:spMkLst>
        </pc:spChg>
        <pc:spChg chg="del mod">
          <ac:chgData name="Seelen, B.M.J.G. (Bernhard)" userId="8c651d8e-946e-4948-8a64-4c10bca0126f" providerId="ADAL" clId="{54B83D28-6018-4A75-9050-D5DFE22E363C}" dt="2025-01-21T14:09:05.559" v="963" actId="478"/>
          <ac:spMkLst>
            <pc:docMk/>
            <pc:sldMk cId="296351192" sldId="311"/>
            <ac:spMk id="3" creationId="{1962C26D-9A96-2488-86B7-5FCEA4092EB3}"/>
          </ac:spMkLst>
        </pc:spChg>
        <pc:spChg chg="add mod">
          <ac:chgData name="Seelen, B.M.J.G. (Bernhard)" userId="8c651d8e-946e-4948-8a64-4c10bca0126f" providerId="ADAL" clId="{54B83D28-6018-4A75-9050-D5DFE22E363C}" dt="2025-01-21T14:02:14.286" v="85"/>
          <ac:spMkLst>
            <pc:docMk/>
            <pc:sldMk cId="296351192" sldId="311"/>
            <ac:spMk id="6" creationId="{2CA9216F-2D0B-43CF-5D9C-5725499CD697}"/>
          </ac:spMkLst>
        </pc:spChg>
        <pc:spChg chg="add mod">
          <ac:chgData name="Seelen, B.M.J.G. (Bernhard)" userId="8c651d8e-946e-4948-8a64-4c10bca0126f" providerId="ADAL" clId="{54B83D28-6018-4A75-9050-D5DFE22E363C}" dt="2025-01-21T14:38:53.927" v="2450" actId="14100"/>
          <ac:spMkLst>
            <pc:docMk/>
            <pc:sldMk cId="296351192" sldId="311"/>
            <ac:spMk id="7" creationId="{1399FDAE-1ABF-3615-8238-CD3D85C3F5A3}"/>
          </ac:spMkLst>
        </pc:spChg>
        <pc:picChg chg="add mod">
          <ac:chgData name="Seelen, B.M.J.G. (Bernhard)" userId="8c651d8e-946e-4948-8a64-4c10bca0126f" providerId="ADAL" clId="{54B83D28-6018-4A75-9050-D5DFE22E363C}" dt="2025-01-21T14:38:40.082" v="2448" actId="1076"/>
          <ac:picMkLst>
            <pc:docMk/>
            <pc:sldMk cId="296351192" sldId="311"/>
            <ac:picMk id="5" creationId="{660EF51D-5434-2097-3693-E12627444582}"/>
          </ac:picMkLst>
        </pc:picChg>
      </pc:sldChg>
      <pc:sldChg chg="addSp delSp modSp new mod modAnim">
        <pc:chgData name="Seelen, B.M.J.G. (Bernhard)" userId="8c651d8e-946e-4948-8a64-4c10bca0126f" providerId="ADAL" clId="{54B83D28-6018-4A75-9050-D5DFE22E363C}" dt="2025-01-21T14:39:15.770" v="2453" actId="1076"/>
        <pc:sldMkLst>
          <pc:docMk/>
          <pc:sldMk cId="1103368262" sldId="312"/>
        </pc:sldMkLst>
        <pc:spChg chg="del">
          <ac:chgData name="Seelen, B.M.J.G. (Bernhard)" userId="8c651d8e-946e-4948-8a64-4c10bca0126f" providerId="ADAL" clId="{54B83D28-6018-4A75-9050-D5DFE22E363C}" dt="2025-01-21T14:38:22.462" v="2445" actId="478"/>
          <ac:spMkLst>
            <pc:docMk/>
            <pc:sldMk cId="1103368262" sldId="312"/>
            <ac:spMk id="2" creationId="{96EEBBE5-CA94-0327-80E1-0084BBC29206}"/>
          </ac:spMkLst>
        </pc:spChg>
        <pc:spChg chg="del">
          <ac:chgData name="Seelen, B.M.J.G. (Bernhard)" userId="8c651d8e-946e-4948-8a64-4c10bca0126f" providerId="ADAL" clId="{54B83D28-6018-4A75-9050-D5DFE22E363C}" dt="2025-01-21T14:38:25.038" v="2446" actId="478"/>
          <ac:spMkLst>
            <pc:docMk/>
            <pc:sldMk cId="1103368262" sldId="312"/>
            <ac:spMk id="3" creationId="{04D2637E-82B2-EB77-495D-207945D3155B}"/>
          </ac:spMkLst>
        </pc:spChg>
        <pc:spChg chg="add mod">
          <ac:chgData name="Seelen, B.M.J.G. (Bernhard)" userId="8c651d8e-946e-4948-8a64-4c10bca0126f" providerId="ADAL" clId="{54B83D28-6018-4A75-9050-D5DFE22E363C}" dt="2025-01-21T14:02:18.492" v="86"/>
          <ac:spMkLst>
            <pc:docMk/>
            <pc:sldMk cId="1103368262" sldId="312"/>
            <ac:spMk id="6" creationId="{7B4E72CC-65F6-1682-0CBC-375E5B393DBF}"/>
          </ac:spMkLst>
        </pc:spChg>
        <pc:spChg chg="add mod">
          <ac:chgData name="Seelen, B.M.J.G. (Bernhard)" userId="8c651d8e-946e-4948-8a64-4c10bca0126f" providerId="ADAL" clId="{54B83D28-6018-4A75-9050-D5DFE22E363C}" dt="2025-01-21T14:07:02.252" v="942" actId="20577"/>
          <ac:spMkLst>
            <pc:docMk/>
            <pc:sldMk cId="1103368262" sldId="312"/>
            <ac:spMk id="7" creationId="{29FF813F-751E-6491-765F-E412B552F611}"/>
          </ac:spMkLst>
        </pc:spChg>
        <pc:picChg chg="add mod">
          <ac:chgData name="Seelen, B.M.J.G. (Bernhard)" userId="8c651d8e-946e-4948-8a64-4c10bca0126f" providerId="ADAL" clId="{54B83D28-6018-4A75-9050-D5DFE22E363C}" dt="2025-01-21T14:39:15.770" v="2453" actId="1076"/>
          <ac:picMkLst>
            <pc:docMk/>
            <pc:sldMk cId="1103368262" sldId="312"/>
            <ac:picMk id="5" creationId="{81A2E726-C44B-D5EA-6815-31DEC48D6269}"/>
          </ac:picMkLst>
        </pc:picChg>
      </pc:sldChg>
      <pc:sldChg chg="addSp delSp modSp new mod modAnim">
        <pc:chgData name="Seelen, B.M.J.G. (Bernhard)" userId="8c651d8e-946e-4948-8a64-4c10bca0126f" providerId="ADAL" clId="{54B83D28-6018-4A75-9050-D5DFE22E363C}" dt="2025-01-21T14:39:21.541" v="2454" actId="1076"/>
        <pc:sldMkLst>
          <pc:docMk/>
          <pc:sldMk cId="1621481646" sldId="313"/>
        </pc:sldMkLst>
        <pc:spChg chg="del">
          <ac:chgData name="Seelen, B.M.J.G. (Bernhard)" userId="8c651d8e-946e-4948-8a64-4c10bca0126f" providerId="ADAL" clId="{54B83D28-6018-4A75-9050-D5DFE22E363C}" dt="2025-01-21T14:04:40.499" v="564"/>
          <ac:spMkLst>
            <pc:docMk/>
            <pc:sldMk cId="1621481646" sldId="313"/>
            <ac:spMk id="3" creationId="{3BC487DB-5925-880C-A8C6-BA97BA3D104D}"/>
          </ac:spMkLst>
        </pc:spChg>
        <pc:spChg chg="add mod">
          <ac:chgData name="Seelen, B.M.J.G. (Bernhard)" userId="8c651d8e-946e-4948-8a64-4c10bca0126f" providerId="ADAL" clId="{54B83D28-6018-4A75-9050-D5DFE22E363C}" dt="2025-01-21T14:02:20.356" v="87"/>
          <ac:spMkLst>
            <pc:docMk/>
            <pc:sldMk cId="1621481646" sldId="313"/>
            <ac:spMk id="6" creationId="{8838827C-0D3A-927F-2A89-9EB13FC9460A}"/>
          </ac:spMkLst>
        </pc:spChg>
        <pc:spChg chg="add mod">
          <ac:chgData name="Seelen, B.M.J.G. (Bernhard)" userId="8c651d8e-946e-4948-8a64-4c10bca0126f" providerId="ADAL" clId="{54B83D28-6018-4A75-9050-D5DFE22E363C}" dt="2025-01-21T14:06:11.611" v="800" actId="20577"/>
          <ac:spMkLst>
            <pc:docMk/>
            <pc:sldMk cId="1621481646" sldId="313"/>
            <ac:spMk id="7" creationId="{3698915B-F0DA-4026-437B-619C47D85C64}"/>
          </ac:spMkLst>
        </pc:spChg>
        <pc:picChg chg="add mod">
          <ac:chgData name="Seelen, B.M.J.G. (Bernhard)" userId="8c651d8e-946e-4948-8a64-4c10bca0126f" providerId="ADAL" clId="{54B83D28-6018-4A75-9050-D5DFE22E363C}" dt="2025-01-21T14:39:21.541" v="2454" actId="1076"/>
          <ac:picMkLst>
            <pc:docMk/>
            <pc:sldMk cId="1621481646" sldId="313"/>
            <ac:picMk id="5" creationId="{D84E21F6-449F-F49D-D077-5A679F027299}"/>
          </ac:picMkLst>
        </pc:picChg>
      </pc:sldChg>
      <pc:sldChg chg="addSp modSp new mod modAnim">
        <pc:chgData name="Seelen, B.M.J.G. (Bernhard)" userId="8c651d8e-946e-4948-8a64-4c10bca0126f" providerId="ADAL" clId="{54B83D28-6018-4A75-9050-D5DFE22E363C}" dt="2025-01-21T14:39:34.536" v="2456" actId="1076"/>
        <pc:sldMkLst>
          <pc:docMk/>
          <pc:sldMk cId="592039628" sldId="314"/>
        </pc:sldMkLst>
        <pc:spChg chg="mod">
          <ac:chgData name="Seelen, B.M.J.G. (Bernhard)" userId="8c651d8e-946e-4948-8a64-4c10bca0126f" providerId="ADAL" clId="{54B83D28-6018-4A75-9050-D5DFE22E363C}" dt="2025-01-21T14:39:34.536" v="2456" actId="1076"/>
          <ac:spMkLst>
            <pc:docMk/>
            <pc:sldMk cId="592039628" sldId="314"/>
            <ac:spMk id="3" creationId="{7BD7C2D7-7F96-8A87-6A0C-34B47408388D}"/>
          </ac:spMkLst>
        </pc:spChg>
        <pc:spChg chg="add mod">
          <ac:chgData name="Seelen, B.M.J.G. (Bernhard)" userId="8c651d8e-946e-4948-8a64-4c10bca0126f" providerId="ADAL" clId="{54B83D28-6018-4A75-9050-D5DFE22E363C}" dt="2025-01-21T14:02:22.146" v="88"/>
          <ac:spMkLst>
            <pc:docMk/>
            <pc:sldMk cId="592039628" sldId="314"/>
            <ac:spMk id="6" creationId="{73AF961E-252F-EC02-F799-4A865B6A50EB}"/>
          </ac:spMkLst>
        </pc:spChg>
        <pc:picChg chg="add mod">
          <ac:chgData name="Seelen, B.M.J.G. (Bernhard)" userId="8c651d8e-946e-4948-8a64-4c10bca0126f" providerId="ADAL" clId="{54B83D28-6018-4A75-9050-D5DFE22E363C}" dt="2025-01-21T14:39:26.540" v="2455" actId="1076"/>
          <ac:picMkLst>
            <pc:docMk/>
            <pc:sldMk cId="592039628" sldId="314"/>
            <ac:picMk id="5" creationId="{2B9A4BDD-9BAD-879F-874C-423EF08AEA33}"/>
          </ac:picMkLst>
        </pc:picChg>
      </pc:sldChg>
      <pc:sldChg chg="modSp new mod">
        <pc:chgData name="Seelen, B.M.J.G. (Bernhard)" userId="8c651d8e-946e-4948-8a64-4c10bca0126f" providerId="ADAL" clId="{54B83D28-6018-4A75-9050-D5DFE22E363C}" dt="2025-01-21T14:48:25.700" v="2816" actId="20577"/>
        <pc:sldMkLst>
          <pc:docMk/>
          <pc:sldMk cId="2783525795" sldId="315"/>
        </pc:sldMkLst>
        <pc:spChg chg="mod">
          <ac:chgData name="Seelen, B.M.J.G. (Bernhard)" userId="8c651d8e-946e-4948-8a64-4c10bca0126f" providerId="ADAL" clId="{54B83D28-6018-4A75-9050-D5DFE22E363C}" dt="2025-01-21T14:44:06.728" v="2494" actId="20577"/>
          <ac:spMkLst>
            <pc:docMk/>
            <pc:sldMk cId="2783525795" sldId="315"/>
            <ac:spMk id="2" creationId="{FB92C6CA-3E84-ED6E-6785-77CE73C462E2}"/>
          </ac:spMkLst>
        </pc:spChg>
        <pc:spChg chg="mod">
          <ac:chgData name="Seelen, B.M.J.G. (Bernhard)" userId="8c651d8e-946e-4948-8a64-4c10bca0126f" providerId="ADAL" clId="{54B83D28-6018-4A75-9050-D5DFE22E363C}" dt="2025-01-21T14:48:25.700" v="2816" actId="20577"/>
          <ac:spMkLst>
            <pc:docMk/>
            <pc:sldMk cId="2783525795" sldId="315"/>
            <ac:spMk id="3" creationId="{0207D4B9-6614-6434-78D7-61571ED5B8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1C6C8-CF59-4EA6-B27A-AE900AD22B97}" type="datetime1">
              <a:rPr lang="nl-NL" smtClean="0"/>
              <a:t>21-1-2025</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12A55-89EF-4D97-84B6-AA372E9AD4A6}" type="slidenum">
              <a:rPr lang="nl-NL" smtClean="0"/>
              <a:t>‹nr.›</a:t>
            </a:fld>
            <a:endParaRPr lang="nl-NL" dirty="0"/>
          </a:p>
        </p:txBody>
      </p:sp>
    </p:spTree>
    <p:extLst>
      <p:ext uri="{BB962C8B-B14F-4D97-AF65-F5344CB8AC3E}">
        <p14:creationId xmlns:p14="http://schemas.microsoft.com/office/powerpoint/2010/main" val="3667445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4A79A-2E9F-4395-983F-DD8FB82E086E}" type="datetime1">
              <a:rPr lang="nl-NL" smtClean="0"/>
              <a:pPr/>
              <a:t>21-1-2025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4782C-002F-43DB-B3C7-CF1662067C42}" type="slidenum">
              <a:rPr lang="nl-NL" noProof="0" smtClean="0"/>
              <a:t>‹nr.›</a:t>
            </a:fld>
            <a:endParaRPr lang="nl-NL" noProof="0" dirty="0"/>
          </a:p>
        </p:txBody>
      </p:sp>
    </p:spTree>
    <p:extLst>
      <p:ext uri="{BB962C8B-B14F-4D97-AF65-F5344CB8AC3E}">
        <p14:creationId xmlns:p14="http://schemas.microsoft.com/office/powerpoint/2010/main" val="201999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94782C-002F-43DB-B3C7-CF1662067C42}" type="slidenum">
              <a:rPr lang="nl-NL" smtClean="0"/>
              <a:t>1</a:t>
            </a:fld>
            <a:endParaRPr lang="nl-NL" dirty="0"/>
          </a:p>
        </p:txBody>
      </p:sp>
    </p:spTree>
    <p:extLst>
      <p:ext uri="{BB962C8B-B14F-4D97-AF65-F5344CB8AC3E}">
        <p14:creationId xmlns:p14="http://schemas.microsoft.com/office/powerpoint/2010/main" val="275603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394782C-002F-43DB-B3C7-CF1662067C42}" type="slidenum">
              <a:rPr lang="nl-NL" noProof="0" smtClean="0"/>
              <a:t>6</a:t>
            </a:fld>
            <a:endParaRPr lang="nl-NL" noProof="0" dirty="0"/>
          </a:p>
        </p:txBody>
      </p:sp>
    </p:spTree>
    <p:extLst>
      <p:ext uri="{BB962C8B-B14F-4D97-AF65-F5344CB8AC3E}">
        <p14:creationId xmlns:p14="http://schemas.microsoft.com/office/powerpoint/2010/main" val="214163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cxnSp>
        <p:nvCxnSpPr>
          <p:cNvPr id="9" name="Rechte verbindingslijn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9BDEEDF4-6B4B-445E-B5FA-4D589D3C6025}" type="datetime1">
              <a:rPr lang="nl-NL" noProof="0" smtClean="0"/>
              <a:t>21-1-2025</a:t>
            </a:fld>
            <a:endParaRPr lang="nl-NL" noProof="0"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nl-NL" noProof="0" dirty="0"/>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3DCE229B-E4C0-4866-9D1A-D3BC757A16BE}" type="datetime1">
              <a:rPr lang="nl-NL" noProof="0" smtClean="0"/>
              <a:t>21-1-2025</a:t>
            </a:fld>
            <a:endParaRPr lang="nl-NL" noProof="0"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nl-NL" noProof="0" dirty="0"/>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cxnSp>
        <p:nvCxnSpPr>
          <p:cNvPr id="9" name="Rechte verbindingslijn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480A0051-7D84-4076-92D2-A6CFA88F0323}" type="datetime1">
              <a:rPr lang="nl-NL" noProof="0" smtClean="0"/>
              <a:t>21-1-2025</a:t>
            </a:fld>
            <a:endParaRPr lang="nl-NL" noProof="0"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nl-NL" noProof="0" dirty="0"/>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097280" y="2120900"/>
            <a:ext cx="4639736" cy="374819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515944" y="2120900"/>
            <a:ext cx="4639736" cy="3748194"/>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199730F7-9981-489F-A073-2050633626D6}" type="datetime1">
              <a:rPr lang="nl-NL" noProof="0" smtClean="0"/>
              <a:t>21-1-2025</a:t>
            </a:fld>
            <a:endParaRPr lang="nl-NL" noProof="0" dirty="0"/>
          </a:p>
        </p:txBody>
      </p:sp>
      <p:sp>
        <p:nvSpPr>
          <p:cNvPr id="9" name="Tijdelijke aanduiding voor voet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nl-NL" noProof="0" dirty="0"/>
          </a:p>
        </p:txBody>
      </p:sp>
      <p:sp>
        <p:nvSpPr>
          <p:cNvPr id="10" name="Tijdelijke aanduiding voor dia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97280" y="2958274"/>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515944" y="2958273"/>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8497195D-CC5D-47DF-9587-F0E44B4FA56F}" type="datetime1">
              <a:rPr lang="nl-NL" noProof="0" smtClean="0"/>
              <a:t>21-1-2025</a:t>
            </a:fld>
            <a:endParaRPr lang="nl-NL" noProof="0" dirty="0"/>
          </a:p>
        </p:txBody>
      </p:sp>
      <p:sp>
        <p:nvSpPr>
          <p:cNvPr id="11" name="Tijdelijke aanduiding voor voet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nl-NL" noProof="0" dirty="0"/>
          </a:p>
        </p:txBody>
      </p:sp>
      <p:sp>
        <p:nvSpPr>
          <p:cNvPr id="12" name="Tijdelijke aanduiding voor dia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6" name="Tijdelijke aanduiding voo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4096F951-16D5-4E2A-AE17-0A4CF1C00B18}" type="datetime1">
              <a:rPr lang="nl-NL" noProof="0" smtClean="0"/>
              <a:t>21-1-2025</a:t>
            </a:fld>
            <a:endParaRPr lang="nl-NL" noProof="0" dirty="0"/>
          </a:p>
        </p:txBody>
      </p:sp>
      <p:sp>
        <p:nvSpPr>
          <p:cNvPr id="7" name="Tijdelijke aanduiding voor voet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nl-NL" noProof="0" dirty="0"/>
          </a:p>
        </p:txBody>
      </p:sp>
      <p:sp>
        <p:nvSpPr>
          <p:cNvPr id="8" name="Tijdelijke aanduiding voor dia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BD79898F-A36B-4F06-B525-166C48976F2E}" type="datetime1">
              <a:rPr lang="nl-NL" noProof="0" smtClean="0"/>
              <a:t>21-1-2025</a:t>
            </a:fld>
            <a:endParaRPr lang="nl-NL" noProof="0" dirty="0"/>
          </a:p>
        </p:txBody>
      </p:sp>
      <p:sp>
        <p:nvSpPr>
          <p:cNvPr id="3" name="Tijdelijke aanduiding voor voet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nl-NL" noProof="0" dirty="0"/>
          </a:p>
        </p:txBody>
      </p:sp>
      <p:sp>
        <p:nvSpPr>
          <p:cNvPr id="4" name="Tijdelijke aanduiding voor dia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5458984" y="812799"/>
            <a:ext cx="5928344" cy="529475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a:xfrm>
            <a:off x="643464" y="6446520"/>
            <a:ext cx="3517568" cy="365125"/>
          </a:xfrm>
        </p:spPr>
        <p:txBody>
          <a:bodyPr rtlCol="0"/>
          <a:lstStyle>
            <a:lvl1pPr algn="l">
              <a:defRPr/>
            </a:lvl1pPr>
          </a:lstStyle>
          <a:p>
            <a:pPr rtl="0"/>
            <a:fld id="{3C976B0D-C9FD-4387-A88A-D2B4B6F38520}" type="datetime1">
              <a:rPr lang="nl-NL" noProof="0" smtClean="0"/>
              <a:t>21-1-2025</a:t>
            </a:fld>
            <a:endParaRPr lang="nl-NL" noProof="0" dirty="0"/>
          </a:p>
        </p:txBody>
      </p:sp>
      <p:sp>
        <p:nvSpPr>
          <p:cNvPr id="6" name="Tijdelijke aanduiding voor voet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nl-NL" noProof="0" dirty="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pPr rtl="0"/>
            <a:fld id="{F744C31B-CA1C-4EC0-808C-6AE1921D1056}" type="datetime1">
              <a:rPr lang="nl-NL" noProof="0" smtClean="0"/>
              <a:t>21-1-2025</a:t>
            </a:fld>
            <a:endParaRPr lang="nl-NL" noProof="0" dirty="0"/>
          </a:p>
        </p:txBody>
      </p:sp>
      <p:sp>
        <p:nvSpPr>
          <p:cNvPr id="6" name="Tijdelijke aanduiding voor voettekst 5"/>
          <p:cNvSpPr>
            <a:spLocks noGrp="1"/>
          </p:cNvSpPr>
          <p:nvPr>
            <p:ph type="ftr" sz="quarter" idx="11"/>
          </p:nvPr>
        </p:nvSpPr>
        <p:spPr>
          <a:xfrm>
            <a:off x="1097279" y="6446838"/>
            <a:ext cx="6818262" cy="365125"/>
          </a:xfrm>
        </p:spPr>
        <p:txBody>
          <a:bodyPr rtlCol="0"/>
          <a:lstStyle/>
          <a:p>
            <a:pPr algn="l"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A710EC63-0140-4CF1-A49E-0650525CF0C4}" type="datetime1">
              <a:rPr lang="nl-NL" noProof="0" smtClean="0"/>
              <a:t>21-1-2025</a:t>
            </a:fld>
            <a:endParaRPr lang="nl-NL" noProof="0" dirty="0"/>
          </a:p>
        </p:txBody>
      </p:sp>
      <p:sp>
        <p:nvSpPr>
          <p:cNvPr id="5" name="Tijdelijke aanduiding voor voet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nl-NL" noProof="0" dirty="0"/>
          </a:p>
        </p:txBody>
      </p:sp>
      <p:sp>
        <p:nvSpPr>
          <p:cNvPr id="6" name="Tijdelijke aanduiding voor dia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nl-NL" noProof="0" smtClean="0"/>
              <a:t>‹nr.›</a:t>
            </a:fld>
            <a:endParaRPr lang="nl-NL" noProof="0" dirty="0"/>
          </a:p>
        </p:txBody>
      </p:sp>
      <p:cxnSp>
        <p:nvCxnSpPr>
          <p:cNvPr id="10" name="Rechte verbindingslijn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Afbeelding 3" descr="Een close-up van een stuk papier met een potlood">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hthoek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itel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rtlCol="0" anchor="b">
            <a:normAutofit/>
          </a:bodyPr>
          <a:lstStyle/>
          <a:p>
            <a:pPr algn="ctr"/>
            <a:r>
              <a:rPr lang="nl-NL" sz="4400" dirty="0">
                <a:solidFill>
                  <a:schemeClr val="tx1"/>
                </a:solidFill>
              </a:rPr>
              <a:t>Oefentoets</a:t>
            </a:r>
            <a:br>
              <a:rPr lang="nl-NL" sz="4400" dirty="0">
                <a:solidFill>
                  <a:schemeClr val="tx1"/>
                </a:solidFill>
              </a:rPr>
            </a:br>
            <a:r>
              <a:rPr lang="nl-NL" sz="4400" dirty="0">
                <a:solidFill>
                  <a:schemeClr val="tx1"/>
                </a:solidFill>
              </a:rPr>
              <a:t>Hoofdstuk</a:t>
            </a:r>
            <a:br>
              <a:rPr lang="nl-NL" sz="4400" dirty="0">
                <a:solidFill>
                  <a:schemeClr val="tx1"/>
                </a:solidFill>
              </a:rPr>
            </a:br>
            <a:r>
              <a:rPr lang="nl-NL" sz="11500" dirty="0">
                <a:solidFill>
                  <a:schemeClr val="tx1"/>
                </a:solidFill>
              </a:rPr>
              <a:t>5</a:t>
            </a:r>
            <a:endParaRPr lang="nl-NL" sz="4400" dirty="0">
              <a:solidFill>
                <a:schemeClr val="tx1"/>
              </a:solidFill>
            </a:endParaRPr>
          </a:p>
        </p:txBody>
      </p:sp>
      <p:sp>
        <p:nvSpPr>
          <p:cNvPr id="3" name="Subtitel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rtlCol="0" anchor="t">
            <a:normAutofit/>
          </a:bodyPr>
          <a:lstStyle/>
          <a:p>
            <a:pPr algn="ctr" rtl="0">
              <a:lnSpc>
                <a:spcPct val="100000"/>
              </a:lnSpc>
            </a:pPr>
            <a:r>
              <a:rPr lang="nl-NL" sz="1600" dirty="0"/>
              <a:t>Mavo 3 </a:t>
            </a:r>
          </a:p>
          <a:p>
            <a:pPr algn="ctr" rtl="0">
              <a:lnSpc>
                <a:spcPct val="100000"/>
              </a:lnSpc>
            </a:pPr>
            <a:r>
              <a:rPr lang="nl-NL" sz="1600" dirty="0"/>
              <a:t>Mondriaan College</a:t>
            </a:r>
          </a:p>
        </p:txBody>
      </p:sp>
      <p:cxnSp>
        <p:nvCxnSpPr>
          <p:cNvPr id="37" name="Rechte verbindingslijn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hthoek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303E1-6DA7-2A94-567E-7917CB1F241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49C9D21-CCA3-3187-4B99-D9B87B83FEBF}"/>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128F2EE3-ADE0-3F0E-0CB5-55C937E4CCE0}"/>
              </a:ext>
            </a:extLst>
          </p:cNvPr>
          <p:cNvPicPr>
            <a:picLocks noChangeAspect="1"/>
          </p:cNvPicPr>
          <p:nvPr/>
        </p:nvPicPr>
        <p:blipFill>
          <a:blip r:embed="rId2"/>
          <a:stretch>
            <a:fillRect/>
          </a:stretch>
        </p:blipFill>
        <p:spPr>
          <a:xfrm>
            <a:off x="375439" y="2514472"/>
            <a:ext cx="11441122" cy="1829055"/>
          </a:xfrm>
          <a:prstGeom prst="rect">
            <a:avLst/>
          </a:prstGeom>
        </p:spPr>
      </p:pic>
      <p:sp>
        <p:nvSpPr>
          <p:cNvPr id="6" name="Titel 1">
            <a:extLst>
              <a:ext uri="{FF2B5EF4-FFF2-40B4-BE49-F238E27FC236}">
                <a16:creationId xmlns:a16="http://schemas.microsoft.com/office/drawing/2014/main" id="{5332A0DC-CB4F-EF59-F9CC-452551580FB2}"/>
              </a:ext>
            </a:extLst>
          </p:cNvPr>
          <p:cNvSpPr txBox="1">
            <a:spLocks/>
          </p:cNvSpPr>
          <p:nvPr/>
        </p:nvSpPr>
        <p:spPr>
          <a:xfrm>
            <a:off x="6096000" y="286603"/>
            <a:ext cx="5059680" cy="70230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a:t>Rekenvaardigheid</a:t>
            </a:r>
            <a:endParaRPr lang="nl-NL" dirty="0"/>
          </a:p>
        </p:txBody>
      </p:sp>
      <p:sp>
        <p:nvSpPr>
          <p:cNvPr id="7" name="Tijdelijke aanduiding voor inhoud 2">
            <a:extLst>
              <a:ext uri="{FF2B5EF4-FFF2-40B4-BE49-F238E27FC236}">
                <a16:creationId xmlns:a16="http://schemas.microsoft.com/office/drawing/2014/main" id="{81E41D4F-80DE-DC41-4043-BC4679548FAF}"/>
              </a:ext>
            </a:extLst>
          </p:cNvPr>
          <p:cNvSpPr txBox="1">
            <a:spLocks/>
          </p:cNvSpPr>
          <p:nvPr/>
        </p:nvSpPr>
        <p:spPr>
          <a:xfrm>
            <a:off x="1954530" y="4649074"/>
            <a:ext cx="476631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€ 1840 x 12 : 52 = € 424,62</a:t>
            </a:r>
          </a:p>
          <a:p>
            <a:r>
              <a:rPr lang="nl-NL" sz="2400" dirty="0">
                <a:solidFill>
                  <a:srgbClr val="00B050"/>
                </a:solidFill>
              </a:rPr>
              <a:t>€ 424,62 : 36 uur = € 11,79</a:t>
            </a:r>
          </a:p>
        </p:txBody>
      </p:sp>
    </p:spTree>
    <p:extLst>
      <p:ext uri="{BB962C8B-B14F-4D97-AF65-F5344CB8AC3E}">
        <p14:creationId xmlns:p14="http://schemas.microsoft.com/office/powerpoint/2010/main" val="334510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D5693-4548-3BA1-477E-C408765984A5}"/>
              </a:ext>
            </a:extLst>
          </p:cNvPr>
          <p:cNvSpPr>
            <a:spLocks noGrp="1"/>
          </p:cNvSpPr>
          <p:nvPr>
            <p:ph type="title"/>
          </p:nvPr>
        </p:nvSpPr>
        <p:spPr/>
        <p:txBody>
          <a:bodyPr/>
          <a:lstStyle/>
          <a:p>
            <a:endParaRPr lang="nl-NL"/>
          </a:p>
        </p:txBody>
      </p:sp>
      <p:pic>
        <p:nvPicPr>
          <p:cNvPr id="7" name="Tijdelijke aanduiding voor inhoud 6">
            <a:extLst>
              <a:ext uri="{FF2B5EF4-FFF2-40B4-BE49-F238E27FC236}">
                <a16:creationId xmlns:a16="http://schemas.microsoft.com/office/drawing/2014/main" id="{1715E4B0-3DF7-01A9-F6BE-651C912B06F1}"/>
              </a:ext>
            </a:extLst>
          </p:cNvPr>
          <p:cNvPicPr>
            <a:picLocks noGrp="1" noChangeAspect="1"/>
          </p:cNvPicPr>
          <p:nvPr>
            <p:ph idx="1"/>
          </p:nvPr>
        </p:nvPicPr>
        <p:blipFill>
          <a:blip r:embed="rId2"/>
          <a:stretch>
            <a:fillRect/>
          </a:stretch>
        </p:blipFill>
        <p:spPr>
          <a:xfrm>
            <a:off x="233781" y="2151706"/>
            <a:ext cx="5892699" cy="3760788"/>
          </a:xfrm>
        </p:spPr>
      </p:pic>
      <p:pic>
        <p:nvPicPr>
          <p:cNvPr id="5" name="Afbeelding 4">
            <a:extLst>
              <a:ext uri="{FF2B5EF4-FFF2-40B4-BE49-F238E27FC236}">
                <a16:creationId xmlns:a16="http://schemas.microsoft.com/office/drawing/2014/main" id="{B094F831-8D2A-B773-5424-8B073084DA2C}"/>
              </a:ext>
            </a:extLst>
          </p:cNvPr>
          <p:cNvPicPr>
            <a:picLocks noChangeAspect="1"/>
          </p:cNvPicPr>
          <p:nvPr/>
        </p:nvPicPr>
        <p:blipFill>
          <a:blip r:embed="rId3"/>
          <a:stretch>
            <a:fillRect/>
          </a:stretch>
        </p:blipFill>
        <p:spPr>
          <a:xfrm>
            <a:off x="300208" y="1217833"/>
            <a:ext cx="11202963" cy="704948"/>
          </a:xfrm>
          <a:prstGeom prst="rect">
            <a:avLst/>
          </a:prstGeom>
        </p:spPr>
      </p:pic>
      <p:sp>
        <p:nvSpPr>
          <p:cNvPr id="8" name="Titel 1">
            <a:extLst>
              <a:ext uri="{FF2B5EF4-FFF2-40B4-BE49-F238E27FC236}">
                <a16:creationId xmlns:a16="http://schemas.microsoft.com/office/drawing/2014/main" id="{5AEA5708-A3B2-F73B-DB15-2DFA58CBF5B5}"/>
              </a:ext>
            </a:extLst>
          </p:cNvPr>
          <p:cNvSpPr txBox="1">
            <a:spLocks/>
          </p:cNvSpPr>
          <p:nvPr/>
        </p:nvSpPr>
        <p:spPr>
          <a:xfrm>
            <a:off x="6096000" y="286603"/>
            <a:ext cx="5059680" cy="70230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a:t>Rekenvaardigheid</a:t>
            </a:r>
            <a:endParaRPr lang="nl-NL" dirty="0"/>
          </a:p>
        </p:txBody>
      </p:sp>
      <p:sp>
        <p:nvSpPr>
          <p:cNvPr id="9" name="Tijdelijke aanduiding voor inhoud 2">
            <a:extLst>
              <a:ext uri="{FF2B5EF4-FFF2-40B4-BE49-F238E27FC236}">
                <a16:creationId xmlns:a16="http://schemas.microsoft.com/office/drawing/2014/main" id="{042DDF93-0A32-50A0-1448-C815354D4362}"/>
              </a:ext>
            </a:extLst>
          </p:cNvPr>
          <p:cNvSpPr txBox="1">
            <a:spLocks/>
          </p:cNvSpPr>
          <p:nvPr/>
        </p:nvSpPr>
        <p:spPr>
          <a:xfrm>
            <a:off x="6389370" y="2151706"/>
            <a:ext cx="476631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A = 460,40 x 52 : 12 = € 1.995,07</a:t>
            </a:r>
          </a:p>
          <a:p>
            <a:r>
              <a:rPr lang="nl-NL" sz="2400" dirty="0">
                <a:solidFill>
                  <a:srgbClr val="00B050"/>
                </a:solidFill>
              </a:rPr>
              <a:t>1.596 : 80% x 100% = </a:t>
            </a:r>
            <a:r>
              <a:rPr lang="nl-NL" sz="2400" b="1" dirty="0">
                <a:solidFill>
                  <a:srgbClr val="00B050"/>
                </a:solidFill>
              </a:rPr>
              <a:t>€ 1.995</a:t>
            </a:r>
          </a:p>
        </p:txBody>
      </p:sp>
      <p:sp>
        <p:nvSpPr>
          <p:cNvPr id="10" name="Tijdelijke aanduiding voor inhoud 2">
            <a:extLst>
              <a:ext uri="{FF2B5EF4-FFF2-40B4-BE49-F238E27FC236}">
                <a16:creationId xmlns:a16="http://schemas.microsoft.com/office/drawing/2014/main" id="{EBD03DB3-7B33-7D5D-612F-ECE47D6A099E}"/>
              </a:ext>
            </a:extLst>
          </p:cNvPr>
          <p:cNvSpPr txBox="1">
            <a:spLocks/>
          </p:cNvSpPr>
          <p:nvPr/>
        </p:nvSpPr>
        <p:spPr>
          <a:xfrm>
            <a:off x="6389370" y="3229936"/>
            <a:ext cx="476631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B = 276,25 : 5 = € 55,25</a:t>
            </a:r>
          </a:p>
          <a:p>
            <a:r>
              <a:rPr lang="nl-NL" sz="2400" dirty="0">
                <a:solidFill>
                  <a:srgbClr val="00B050"/>
                </a:solidFill>
              </a:rPr>
              <a:t>92,08 : 100% x 60% = </a:t>
            </a:r>
            <a:r>
              <a:rPr lang="nl-NL" sz="2400" b="1" dirty="0">
                <a:solidFill>
                  <a:srgbClr val="00B050"/>
                </a:solidFill>
              </a:rPr>
              <a:t>€ 55,25</a:t>
            </a:r>
          </a:p>
        </p:txBody>
      </p:sp>
      <p:sp>
        <p:nvSpPr>
          <p:cNvPr id="11" name="Tijdelijke aanduiding voor inhoud 2">
            <a:extLst>
              <a:ext uri="{FF2B5EF4-FFF2-40B4-BE49-F238E27FC236}">
                <a16:creationId xmlns:a16="http://schemas.microsoft.com/office/drawing/2014/main" id="{67151F3F-490E-A3D3-2938-C4FAE63BA444}"/>
              </a:ext>
            </a:extLst>
          </p:cNvPr>
          <p:cNvSpPr txBox="1">
            <a:spLocks/>
          </p:cNvSpPr>
          <p:nvPr/>
        </p:nvSpPr>
        <p:spPr>
          <a:xfrm>
            <a:off x="6389370" y="4308166"/>
            <a:ext cx="476631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C = 788,05 x 12 : 52 = € 181,86</a:t>
            </a:r>
          </a:p>
          <a:p>
            <a:r>
              <a:rPr lang="nl-NL" sz="2400" dirty="0">
                <a:solidFill>
                  <a:srgbClr val="00B050"/>
                </a:solidFill>
              </a:rPr>
              <a:t>460,40 : 100% x 39,5 = </a:t>
            </a:r>
            <a:r>
              <a:rPr lang="nl-NL" sz="2400" b="1" dirty="0">
                <a:solidFill>
                  <a:srgbClr val="00B050"/>
                </a:solidFill>
              </a:rPr>
              <a:t>€ 181,86</a:t>
            </a:r>
          </a:p>
        </p:txBody>
      </p:sp>
      <p:sp>
        <p:nvSpPr>
          <p:cNvPr id="12" name="Tijdelijke aanduiding voor inhoud 2">
            <a:extLst>
              <a:ext uri="{FF2B5EF4-FFF2-40B4-BE49-F238E27FC236}">
                <a16:creationId xmlns:a16="http://schemas.microsoft.com/office/drawing/2014/main" id="{88FFA884-164C-B92D-4448-041FF9BD1AB2}"/>
              </a:ext>
            </a:extLst>
          </p:cNvPr>
          <p:cNvSpPr txBox="1">
            <a:spLocks/>
          </p:cNvSpPr>
          <p:nvPr/>
        </p:nvSpPr>
        <p:spPr>
          <a:xfrm>
            <a:off x="6389370" y="5435926"/>
            <a:ext cx="4766310" cy="62197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D = 699,30 : 1995 x 100% = </a:t>
            </a:r>
            <a:r>
              <a:rPr lang="nl-NL" sz="2400" b="1" dirty="0">
                <a:solidFill>
                  <a:srgbClr val="00B050"/>
                </a:solidFill>
              </a:rPr>
              <a:t>34,5%</a:t>
            </a:r>
          </a:p>
        </p:txBody>
      </p:sp>
      <p:sp>
        <p:nvSpPr>
          <p:cNvPr id="13" name="Tijdelijke aanduiding voor inhoud 2">
            <a:extLst>
              <a:ext uri="{FF2B5EF4-FFF2-40B4-BE49-F238E27FC236}">
                <a16:creationId xmlns:a16="http://schemas.microsoft.com/office/drawing/2014/main" id="{58514965-3823-5661-B106-B92C0BB025A8}"/>
              </a:ext>
            </a:extLst>
          </p:cNvPr>
          <p:cNvSpPr txBox="1">
            <a:spLocks/>
          </p:cNvSpPr>
          <p:nvPr/>
        </p:nvSpPr>
        <p:spPr>
          <a:xfrm>
            <a:off x="233781" y="121303"/>
            <a:ext cx="303276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b="1" dirty="0">
                <a:solidFill>
                  <a:srgbClr val="00B050"/>
                </a:solidFill>
              </a:rPr>
              <a:t>4 goed = 2 punten</a:t>
            </a:r>
          </a:p>
          <a:p>
            <a:r>
              <a:rPr lang="nl-NL" sz="2400" b="1" dirty="0">
                <a:solidFill>
                  <a:srgbClr val="00B050"/>
                </a:solidFill>
              </a:rPr>
              <a:t>3 goed = 1 punt</a:t>
            </a:r>
          </a:p>
        </p:txBody>
      </p:sp>
    </p:spTree>
    <p:extLst>
      <p:ext uri="{BB962C8B-B14F-4D97-AF65-F5344CB8AC3E}">
        <p14:creationId xmlns:p14="http://schemas.microsoft.com/office/powerpoint/2010/main" val="3661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1CD56-BD5E-BD4F-C181-8292D9FAC94C}"/>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261A3660-FB20-0ABA-EE1A-EF83323223F5}"/>
              </a:ext>
            </a:extLst>
          </p:cNvPr>
          <p:cNvPicPr>
            <a:picLocks noChangeAspect="1"/>
          </p:cNvPicPr>
          <p:nvPr/>
        </p:nvPicPr>
        <p:blipFill>
          <a:blip r:embed="rId2"/>
          <a:stretch>
            <a:fillRect/>
          </a:stretch>
        </p:blipFill>
        <p:spPr>
          <a:xfrm>
            <a:off x="1004177" y="2509709"/>
            <a:ext cx="10183646" cy="1838582"/>
          </a:xfrm>
          <a:prstGeom prst="rect">
            <a:avLst/>
          </a:prstGeom>
        </p:spPr>
      </p:pic>
      <p:sp>
        <p:nvSpPr>
          <p:cNvPr id="6" name="Titel 1">
            <a:extLst>
              <a:ext uri="{FF2B5EF4-FFF2-40B4-BE49-F238E27FC236}">
                <a16:creationId xmlns:a16="http://schemas.microsoft.com/office/drawing/2014/main" id="{92D1049E-6D03-E4EE-9FC5-51847A761F10}"/>
              </a:ext>
            </a:extLst>
          </p:cNvPr>
          <p:cNvSpPr txBox="1">
            <a:spLocks/>
          </p:cNvSpPr>
          <p:nvPr/>
        </p:nvSpPr>
        <p:spPr>
          <a:xfrm>
            <a:off x="6096000" y="286603"/>
            <a:ext cx="5059680" cy="70230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a:t>Rekenvaardigheid</a:t>
            </a:r>
            <a:endParaRPr lang="nl-NL" dirty="0"/>
          </a:p>
        </p:txBody>
      </p:sp>
      <p:sp>
        <p:nvSpPr>
          <p:cNvPr id="7" name="Tijdelijke aanduiding voor inhoud 2">
            <a:extLst>
              <a:ext uri="{FF2B5EF4-FFF2-40B4-BE49-F238E27FC236}">
                <a16:creationId xmlns:a16="http://schemas.microsoft.com/office/drawing/2014/main" id="{15D68CBB-235D-16A2-D1BF-5BFC74EB7BEF}"/>
              </a:ext>
            </a:extLst>
          </p:cNvPr>
          <p:cNvSpPr txBox="1">
            <a:spLocks/>
          </p:cNvSpPr>
          <p:nvPr/>
        </p:nvSpPr>
        <p:spPr>
          <a:xfrm>
            <a:off x="1097280" y="4539358"/>
            <a:ext cx="10058400" cy="1838582"/>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Winstuitkering van Shell aan Thomas = 500 x 0,81 = 	 € 405</a:t>
            </a:r>
          </a:p>
          <a:p>
            <a:r>
              <a:rPr lang="nl-NL" sz="2400" dirty="0">
                <a:solidFill>
                  <a:srgbClr val="00B050"/>
                </a:solidFill>
              </a:rPr>
              <a:t>Koersverlies 500 x (27,00 - 26,85) = 			 </a:t>
            </a:r>
            <a:r>
              <a:rPr lang="nl-NL" sz="2400" u="sng" dirty="0">
                <a:solidFill>
                  <a:srgbClr val="00B050"/>
                </a:solidFill>
              </a:rPr>
              <a:t>€   75  -</a:t>
            </a:r>
            <a:r>
              <a:rPr lang="nl-NL" sz="2400" dirty="0">
                <a:solidFill>
                  <a:srgbClr val="00B050"/>
                </a:solidFill>
              </a:rPr>
              <a:t>     1p</a:t>
            </a:r>
            <a:r>
              <a:rPr lang="nl-NL" sz="2400" u="sng" dirty="0">
                <a:solidFill>
                  <a:srgbClr val="00B050"/>
                </a:solidFill>
              </a:rPr>
              <a:t> </a:t>
            </a:r>
          </a:p>
          <a:p>
            <a:r>
              <a:rPr lang="nl-NL" sz="2400" dirty="0">
                <a:solidFill>
                  <a:srgbClr val="00B050"/>
                </a:solidFill>
              </a:rPr>
              <a:t>Totaal verdient aan de aandelen Shell			 </a:t>
            </a:r>
            <a:r>
              <a:rPr lang="nl-NL" sz="2800" b="1" dirty="0">
                <a:solidFill>
                  <a:srgbClr val="00B050"/>
                </a:solidFill>
              </a:rPr>
              <a:t>€ 330     </a:t>
            </a:r>
            <a:r>
              <a:rPr lang="nl-NL" sz="2400" dirty="0">
                <a:solidFill>
                  <a:srgbClr val="00B050"/>
                </a:solidFill>
              </a:rPr>
              <a:t>1p</a:t>
            </a:r>
          </a:p>
        </p:txBody>
      </p:sp>
    </p:spTree>
    <p:extLst>
      <p:ext uri="{BB962C8B-B14F-4D97-AF65-F5344CB8AC3E}">
        <p14:creationId xmlns:p14="http://schemas.microsoft.com/office/powerpoint/2010/main" val="228610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16305BC-1E97-0B61-8697-016F7E5B0B64}"/>
              </a:ext>
            </a:extLst>
          </p:cNvPr>
          <p:cNvPicPr>
            <a:picLocks noChangeAspect="1"/>
          </p:cNvPicPr>
          <p:nvPr/>
        </p:nvPicPr>
        <p:blipFill>
          <a:blip r:embed="rId2"/>
          <a:stretch>
            <a:fillRect/>
          </a:stretch>
        </p:blipFill>
        <p:spPr>
          <a:xfrm>
            <a:off x="461176" y="2169660"/>
            <a:ext cx="11269648" cy="1924319"/>
          </a:xfrm>
          <a:prstGeom prst="rect">
            <a:avLst/>
          </a:prstGeom>
        </p:spPr>
      </p:pic>
      <p:sp>
        <p:nvSpPr>
          <p:cNvPr id="7" name="Titel 1">
            <a:extLst>
              <a:ext uri="{FF2B5EF4-FFF2-40B4-BE49-F238E27FC236}">
                <a16:creationId xmlns:a16="http://schemas.microsoft.com/office/drawing/2014/main" id="{0F3C5471-EC79-397B-EDE7-DEBB2F29B1DD}"/>
              </a:ext>
            </a:extLst>
          </p:cNvPr>
          <p:cNvSpPr txBox="1">
            <a:spLocks/>
          </p:cNvSpPr>
          <p:nvPr/>
        </p:nvSpPr>
        <p:spPr>
          <a:xfrm>
            <a:off x="5223510" y="286603"/>
            <a:ext cx="5932170" cy="70230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dirty="0"/>
              <a:t>Toepassing/ inzicht</a:t>
            </a:r>
          </a:p>
        </p:txBody>
      </p:sp>
      <p:sp>
        <p:nvSpPr>
          <p:cNvPr id="8" name="Tijdelijke aanduiding voor inhoud 2">
            <a:extLst>
              <a:ext uri="{FF2B5EF4-FFF2-40B4-BE49-F238E27FC236}">
                <a16:creationId xmlns:a16="http://schemas.microsoft.com/office/drawing/2014/main" id="{702C858D-B556-A8B6-0F3D-AAF757AD6F57}"/>
              </a:ext>
            </a:extLst>
          </p:cNvPr>
          <p:cNvSpPr txBox="1">
            <a:spLocks/>
          </p:cNvSpPr>
          <p:nvPr/>
        </p:nvSpPr>
        <p:spPr>
          <a:xfrm>
            <a:off x="1097280" y="4259142"/>
            <a:ext cx="10058400" cy="21187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Voor een eenmanszaak geldt een hoofdelijke aansprakelijkheid. De eigenaar kan zijn privévermogen verliezen indien de onderneming verlies maakt. Een bv heeft geen hoofdelijke aansprakelijkheid. Niet eigenaren maar de bv zelf is aansprakelijk voor eventuele verliezen.</a:t>
            </a:r>
          </a:p>
        </p:txBody>
      </p:sp>
    </p:spTree>
    <p:extLst>
      <p:ext uri="{BB962C8B-B14F-4D97-AF65-F5344CB8AC3E}">
        <p14:creationId xmlns:p14="http://schemas.microsoft.com/office/powerpoint/2010/main" val="10140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60EF51D-5434-2097-3693-E12627444582}"/>
              </a:ext>
            </a:extLst>
          </p:cNvPr>
          <p:cNvPicPr>
            <a:picLocks noChangeAspect="1"/>
          </p:cNvPicPr>
          <p:nvPr/>
        </p:nvPicPr>
        <p:blipFill>
          <a:blip r:embed="rId2"/>
          <a:stretch>
            <a:fillRect/>
          </a:stretch>
        </p:blipFill>
        <p:spPr>
          <a:xfrm>
            <a:off x="770782" y="2161998"/>
            <a:ext cx="10650436" cy="1267002"/>
          </a:xfrm>
          <a:prstGeom prst="rect">
            <a:avLst/>
          </a:prstGeom>
        </p:spPr>
      </p:pic>
      <p:sp>
        <p:nvSpPr>
          <p:cNvPr id="6" name="Titel 1">
            <a:extLst>
              <a:ext uri="{FF2B5EF4-FFF2-40B4-BE49-F238E27FC236}">
                <a16:creationId xmlns:a16="http://schemas.microsoft.com/office/drawing/2014/main" id="{2CA9216F-2D0B-43CF-5D9C-5725499CD697}"/>
              </a:ext>
            </a:extLst>
          </p:cNvPr>
          <p:cNvSpPr txBox="1">
            <a:spLocks/>
          </p:cNvSpPr>
          <p:nvPr/>
        </p:nvSpPr>
        <p:spPr>
          <a:xfrm>
            <a:off x="5223510" y="286603"/>
            <a:ext cx="5932170" cy="70230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dirty="0"/>
              <a:t>Toepassing/ inzicht</a:t>
            </a:r>
          </a:p>
        </p:txBody>
      </p:sp>
      <p:sp>
        <p:nvSpPr>
          <p:cNvPr id="7" name="Tijdelijke aanduiding voor inhoud 2">
            <a:extLst>
              <a:ext uri="{FF2B5EF4-FFF2-40B4-BE49-F238E27FC236}">
                <a16:creationId xmlns:a16="http://schemas.microsoft.com/office/drawing/2014/main" id="{1399FDAE-1ABF-3615-8238-CD3D85C3F5A3}"/>
              </a:ext>
            </a:extLst>
          </p:cNvPr>
          <p:cNvSpPr txBox="1">
            <a:spLocks/>
          </p:cNvSpPr>
          <p:nvPr/>
        </p:nvSpPr>
        <p:spPr>
          <a:xfrm>
            <a:off x="770782" y="3542691"/>
            <a:ext cx="7115918" cy="21187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In de tertiaire sector willen ze winst maken. Deze bedrijven zijn dan ook eerder bereid om een hoger loon te betalen om de beste werknemers te krijgen.</a:t>
            </a:r>
          </a:p>
        </p:txBody>
      </p:sp>
    </p:spTree>
    <p:extLst>
      <p:ext uri="{BB962C8B-B14F-4D97-AF65-F5344CB8AC3E}">
        <p14:creationId xmlns:p14="http://schemas.microsoft.com/office/powerpoint/2010/main" val="2963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1A2E726-C44B-D5EA-6815-31DEC48D6269}"/>
              </a:ext>
            </a:extLst>
          </p:cNvPr>
          <p:cNvPicPr>
            <a:picLocks noChangeAspect="1"/>
          </p:cNvPicPr>
          <p:nvPr/>
        </p:nvPicPr>
        <p:blipFill>
          <a:blip r:embed="rId2"/>
          <a:stretch>
            <a:fillRect/>
          </a:stretch>
        </p:blipFill>
        <p:spPr>
          <a:xfrm>
            <a:off x="589765" y="2167773"/>
            <a:ext cx="11241069" cy="1676634"/>
          </a:xfrm>
          <a:prstGeom prst="rect">
            <a:avLst/>
          </a:prstGeom>
        </p:spPr>
      </p:pic>
      <p:sp>
        <p:nvSpPr>
          <p:cNvPr id="6" name="Titel 1">
            <a:extLst>
              <a:ext uri="{FF2B5EF4-FFF2-40B4-BE49-F238E27FC236}">
                <a16:creationId xmlns:a16="http://schemas.microsoft.com/office/drawing/2014/main" id="{7B4E72CC-65F6-1682-0CBC-375E5B393DBF}"/>
              </a:ext>
            </a:extLst>
          </p:cNvPr>
          <p:cNvSpPr txBox="1">
            <a:spLocks/>
          </p:cNvSpPr>
          <p:nvPr/>
        </p:nvSpPr>
        <p:spPr>
          <a:xfrm>
            <a:off x="5223510" y="286603"/>
            <a:ext cx="5932170" cy="70230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dirty="0"/>
              <a:t>Toepassing/ inzicht</a:t>
            </a:r>
          </a:p>
        </p:txBody>
      </p:sp>
      <p:sp>
        <p:nvSpPr>
          <p:cNvPr id="7" name="Tijdelijke aanduiding voor inhoud 2">
            <a:extLst>
              <a:ext uri="{FF2B5EF4-FFF2-40B4-BE49-F238E27FC236}">
                <a16:creationId xmlns:a16="http://schemas.microsoft.com/office/drawing/2014/main" id="{29FF813F-751E-6491-765F-E412B552F611}"/>
              </a:ext>
            </a:extLst>
          </p:cNvPr>
          <p:cNvSpPr txBox="1">
            <a:spLocks/>
          </p:cNvSpPr>
          <p:nvPr/>
        </p:nvSpPr>
        <p:spPr>
          <a:xfrm>
            <a:off x="1097280" y="4259142"/>
            <a:ext cx="10058400" cy="21187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Mensen die zwart werken betalen geen belasting en premies over hun inkomen. De overheid loopt dus inkomsten mis.</a:t>
            </a:r>
          </a:p>
        </p:txBody>
      </p:sp>
    </p:spTree>
    <p:extLst>
      <p:ext uri="{BB962C8B-B14F-4D97-AF65-F5344CB8AC3E}">
        <p14:creationId xmlns:p14="http://schemas.microsoft.com/office/powerpoint/2010/main" val="110336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F4567-0A42-11CA-7A8A-D5127203AFFC}"/>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D84E21F6-449F-F49D-D077-5A679F027299}"/>
              </a:ext>
            </a:extLst>
          </p:cNvPr>
          <p:cNvPicPr>
            <a:picLocks noChangeAspect="1"/>
          </p:cNvPicPr>
          <p:nvPr/>
        </p:nvPicPr>
        <p:blipFill>
          <a:blip r:embed="rId2"/>
          <a:stretch>
            <a:fillRect/>
          </a:stretch>
        </p:blipFill>
        <p:spPr>
          <a:xfrm>
            <a:off x="342097" y="2165853"/>
            <a:ext cx="11507806" cy="1886213"/>
          </a:xfrm>
          <a:prstGeom prst="rect">
            <a:avLst/>
          </a:prstGeom>
        </p:spPr>
      </p:pic>
      <p:sp>
        <p:nvSpPr>
          <p:cNvPr id="6" name="Titel 1">
            <a:extLst>
              <a:ext uri="{FF2B5EF4-FFF2-40B4-BE49-F238E27FC236}">
                <a16:creationId xmlns:a16="http://schemas.microsoft.com/office/drawing/2014/main" id="{8838827C-0D3A-927F-2A89-9EB13FC9460A}"/>
              </a:ext>
            </a:extLst>
          </p:cNvPr>
          <p:cNvSpPr txBox="1">
            <a:spLocks/>
          </p:cNvSpPr>
          <p:nvPr/>
        </p:nvSpPr>
        <p:spPr>
          <a:xfrm>
            <a:off x="5223510" y="286603"/>
            <a:ext cx="5932170" cy="70230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dirty="0"/>
              <a:t>Toepassing/ inzicht</a:t>
            </a:r>
          </a:p>
        </p:txBody>
      </p:sp>
      <p:sp>
        <p:nvSpPr>
          <p:cNvPr id="7" name="Tijdelijke aanduiding voor inhoud 2">
            <a:extLst>
              <a:ext uri="{FF2B5EF4-FFF2-40B4-BE49-F238E27FC236}">
                <a16:creationId xmlns:a16="http://schemas.microsoft.com/office/drawing/2014/main" id="{3698915B-F0DA-4026-437B-619C47D85C64}"/>
              </a:ext>
            </a:extLst>
          </p:cNvPr>
          <p:cNvSpPr>
            <a:spLocks noGrp="1"/>
          </p:cNvSpPr>
          <p:nvPr>
            <p:ph idx="1"/>
          </p:nvPr>
        </p:nvSpPr>
        <p:spPr>
          <a:xfrm>
            <a:off x="1096963" y="4480560"/>
            <a:ext cx="10058400" cy="1388428"/>
          </a:xfrm>
        </p:spPr>
        <p:txBody>
          <a:bodyPr>
            <a:normAutofit/>
          </a:bodyPr>
          <a:lstStyle/>
          <a:p>
            <a:r>
              <a:rPr lang="nl-NL" sz="2400" dirty="0">
                <a:solidFill>
                  <a:srgbClr val="00B050"/>
                </a:solidFill>
              </a:rPr>
              <a:t>Structurele werkloosheid, de oorspronkelijke baan is definitief verdwenen. Deze werklozen zullen zich dus moeten gaan omscholen of ongeschoold werk moeten gaan doen. </a:t>
            </a:r>
          </a:p>
        </p:txBody>
      </p:sp>
    </p:spTree>
    <p:extLst>
      <p:ext uri="{BB962C8B-B14F-4D97-AF65-F5344CB8AC3E}">
        <p14:creationId xmlns:p14="http://schemas.microsoft.com/office/powerpoint/2010/main" val="162148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A196A-8396-DED9-F8DB-BE4D3ADC988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BD7C2D7-7F96-8A87-6A0C-34B47408388D}"/>
              </a:ext>
            </a:extLst>
          </p:cNvPr>
          <p:cNvSpPr>
            <a:spLocks noGrp="1"/>
          </p:cNvSpPr>
          <p:nvPr>
            <p:ph idx="1"/>
          </p:nvPr>
        </p:nvSpPr>
        <p:spPr>
          <a:xfrm>
            <a:off x="1097280" y="3961962"/>
            <a:ext cx="10058400" cy="2118798"/>
          </a:xfrm>
        </p:spPr>
        <p:txBody>
          <a:bodyPr>
            <a:normAutofit/>
          </a:bodyPr>
          <a:lstStyle/>
          <a:p>
            <a:r>
              <a:rPr lang="nl-NL" sz="2400" dirty="0">
                <a:solidFill>
                  <a:srgbClr val="00B050"/>
                </a:solidFill>
              </a:rPr>
              <a:t>Uit onderzoek blijkt dat de kans op het vinden van een nieuwe baan in de eerste twee maanden het grootst is. Door in de eerste twee maanden wat meer uitkering te geven, daalt het inkomen wat minder. Mensen zullen dan minder snel in paniek raken om de financiële zaken te moeten regelen en dus meer tijd besteden aan het zoeken naar een nieuwe baan.</a:t>
            </a:r>
          </a:p>
        </p:txBody>
      </p:sp>
      <p:pic>
        <p:nvPicPr>
          <p:cNvPr id="5" name="Afbeelding 4">
            <a:extLst>
              <a:ext uri="{FF2B5EF4-FFF2-40B4-BE49-F238E27FC236}">
                <a16:creationId xmlns:a16="http://schemas.microsoft.com/office/drawing/2014/main" id="{2B9A4BDD-9BAD-879F-874C-423EF08AEA33}"/>
              </a:ext>
            </a:extLst>
          </p:cNvPr>
          <p:cNvPicPr>
            <a:picLocks noChangeAspect="1"/>
          </p:cNvPicPr>
          <p:nvPr/>
        </p:nvPicPr>
        <p:blipFill>
          <a:blip r:embed="rId2"/>
          <a:stretch>
            <a:fillRect/>
          </a:stretch>
        </p:blipFill>
        <p:spPr>
          <a:xfrm>
            <a:off x="370676" y="2098245"/>
            <a:ext cx="11450648" cy="1609950"/>
          </a:xfrm>
          <a:prstGeom prst="rect">
            <a:avLst/>
          </a:prstGeom>
        </p:spPr>
      </p:pic>
      <p:sp>
        <p:nvSpPr>
          <p:cNvPr id="6" name="Titel 1">
            <a:extLst>
              <a:ext uri="{FF2B5EF4-FFF2-40B4-BE49-F238E27FC236}">
                <a16:creationId xmlns:a16="http://schemas.microsoft.com/office/drawing/2014/main" id="{73AF961E-252F-EC02-F799-4A865B6A50EB}"/>
              </a:ext>
            </a:extLst>
          </p:cNvPr>
          <p:cNvSpPr txBox="1">
            <a:spLocks/>
          </p:cNvSpPr>
          <p:nvPr/>
        </p:nvSpPr>
        <p:spPr>
          <a:xfrm>
            <a:off x="5223510" y="286603"/>
            <a:ext cx="5932170" cy="70230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dirty="0"/>
              <a:t>Toepassing/ inzicht</a:t>
            </a:r>
          </a:p>
        </p:txBody>
      </p:sp>
    </p:spTree>
    <p:extLst>
      <p:ext uri="{BB962C8B-B14F-4D97-AF65-F5344CB8AC3E}">
        <p14:creationId xmlns:p14="http://schemas.microsoft.com/office/powerpoint/2010/main" val="5920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2C6CA-3E84-ED6E-6785-77CE73C462E2}"/>
              </a:ext>
            </a:extLst>
          </p:cNvPr>
          <p:cNvSpPr>
            <a:spLocks noGrp="1"/>
          </p:cNvSpPr>
          <p:nvPr>
            <p:ph type="title"/>
          </p:nvPr>
        </p:nvSpPr>
        <p:spPr/>
        <p:txBody>
          <a:bodyPr/>
          <a:lstStyle/>
          <a:p>
            <a:r>
              <a:rPr lang="nl-NL" dirty="0"/>
              <a:t>Cijferbepaling</a:t>
            </a:r>
          </a:p>
        </p:txBody>
      </p:sp>
      <p:sp>
        <p:nvSpPr>
          <p:cNvPr id="3" name="Tijdelijke aanduiding voor inhoud 2">
            <a:extLst>
              <a:ext uri="{FF2B5EF4-FFF2-40B4-BE49-F238E27FC236}">
                <a16:creationId xmlns:a16="http://schemas.microsoft.com/office/drawing/2014/main" id="{0207D4B9-6614-6434-78D7-61571ED5B807}"/>
              </a:ext>
            </a:extLst>
          </p:cNvPr>
          <p:cNvSpPr>
            <a:spLocks noGrp="1"/>
          </p:cNvSpPr>
          <p:nvPr>
            <p:ph idx="1"/>
          </p:nvPr>
        </p:nvSpPr>
        <p:spPr/>
        <p:txBody>
          <a:bodyPr>
            <a:normAutofit lnSpcReduction="10000"/>
          </a:bodyPr>
          <a:lstStyle/>
          <a:p>
            <a:r>
              <a:rPr lang="nl-NL" sz="3200" dirty="0"/>
              <a:t>Maximaal te behalen punten = 20</a:t>
            </a:r>
          </a:p>
          <a:p>
            <a:r>
              <a:rPr lang="nl-NL" sz="3200" dirty="0"/>
              <a:t>Het aantal behaalde punten gedeeld door 2 = cijfer</a:t>
            </a:r>
          </a:p>
          <a:p>
            <a:endParaRPr lang="nl-NL" sz="3200" dirty="0"/>
          </a:p>
          <a:p>
            <a:r>
              <a:rPr lang="nl-NL" sz="2800" b="1" dirty="0">
                <a:solidFill>
                  <a:srgbClr val="00B050"/>
                </a:solidFill>
              </a:rPr>
              <a:t>Begrippenkennis 		</a:t>
            </a:r>
            <a:r>
              <a:rPr lang="nl-NL" sz="2800" b="1">
                <a:solidFill>
                  <a:srgbClr val="00B050"/>
                </a:solidFill>
              </a:rPr>
              <a:t>vraag  1 </a:t>
            </a:r>
            <a:r>
              <a:rPr lang="nl-NL" sz="2800" b="1" dirty="0">
                <a:solidFill>
                  <a:srgbClr val="00B050"/>
                </a:solidFill>
              </a:rPr>
              <a:t>t/m 6 	maximaal 8 punten</a:t>
            </a:r>
          </a:p>
          <a:p>
            <a:r>
              <a:rPr lang="nl-NL" sz="2800" b="1" dirty="0">
                <a:solidFill>
                  <a:srgbClr val="00B050"/>
                </a:solidFill>
              </a:rPr>
              <a:t>Rekenvaardigheid 	vraag  7 t/m 11 	maximaal 7 punten</a:t>
            </a:r>
          </a:p>
          <a:p>
            <a:r>
              <a:rPr lang="nl-NL" sz="2800" b="1" dirty="0">
                <a:solidFill>
                  <a:srgbClr val="00B050"/>
                </a:solidFill>
              </a:rPr>
              <a:t>Toepassing/ inzicht 	vraag 12 t/m 16 	maximaal 5 punten</a:t>
            </a:r>
          </a:p>
        </p:txBody>
      </p:sp>
    </p:spTree>
    <p:extLst>
      <p:ext uri="{BB962C8B-B14F-4D97-AF65-F5344CB8AC3E}">
        <p14:creationId xmlns:p14="http://schemas.microsoft.com/office/powerpoint/2010/main" val="278352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D9D5AD-568D-7E07-EB56-0E1CDEC5CA33}"/>
              </a:ext>
            </a:extLst>
          </p:cNvPr>
          <p:cNvSpPr>
            <a:spLocks noGrp="1"/>
          </p:cNvSpPr>
          <p:nvPr>
            <p:ph type="title"/>
          </p:nvPr>
        </p:nvSpPr>
        <p:spPr>
          <a:xfrm>
            <a:off x="6629400" y="286603"/>
            <a:ext cx="4526280" cy="702305"/>
          </a:xfrm>
        </p:spPr>
        <p:txBody>
          <a:bodyPr>
            <a:normAutofit fontScale="90000"/>
          </a:bodyPr>
          <a:lstStyle/>
          <a:p>
            <a:r>
              <a:rPr lang="nl-NL" dirty="0"/>
              <a:t>Begrippenkennis</a:t>
            </a:r>
          </a:p>
        </p:txBody>
      </p:sp>
      <p:pic>
        <p:nvPicPr>
          <p:cNvPr id="5" name="Afbeelding 4">
            <a:extLst>
              <a:ext uri="{FF2B5EF4-FFF2-40B4-BE49-F238E27FC236}">
                <a16:creationId xmlns:a16="http://schemas.microsoft.com/office/drawing/2014/main" id="{45A391B2-B3B4-4DE9-70B0-F6877E3EFC02}"/>
              </a:ext>
            </a:extLst>
          </p:cNvPr>
          <p:cNvPicPr>
            <a:picLocks noChangeAspect="1"/>
          </p:cNvPicPr>
          <p:nvPr/>
        </p:nvPicPr>
        <p:blipFill>
          <a:blip r:embed="rId2"/>
          <a:stretch>
            <a:fillRect/>
          </a:stretch>
        </p:blipFill>
        <p:spPr>
          <a:xfrm>
            <a:off x="275412" y="2100077"/>
            <a:ext cx="11641175" cy="2657846"/>
          </a:xfrm>
          <a:prstGeom prst="rect">
            <a:avLst/>
          </a:prstGeom>
        </p:spPr>
      </p:pic>
      <p:sp>
        <p:nvSpPr>
          <p:cNvPr id="9" name="Rechthoek 8">
            <a:extLst>
              <a:ext uri="{FF2B5EF4-FFF2-40B4-BE49-F238E27FC236}">
                <a16:creationId xmlns:a16="http://schemas.microsoft.com/office/drawing/2014/main" id="{C033B908-A940-5191-8D7F-89F76883BC3C}"/>
              </a:ext>
            </a:extLst>
          </p:cNvPr>
          <p:cNvSpPr/>
          <p:nvPr/>
        </p:nvSpPr>
        <p:spPr>
          <a:xfrm>
            <a:off x="8355330" y="2926080"/>
            <a:ext cx="1280160" cy="20574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5EB5017-BB7F-59FD-EF1A-6813FDD4951D}"/>
              </a:ext>
            </a:extLst>
          </p:cNvPr>
          <p:cNvSpPr/>
          <p:nvPr/>
        </p:nvSpPr>
        <p:spPr>
          <a:xfrm>
            <a:off x="6816090" y="3223260"/>
            <a:ext cx="1150620" cy="20574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121EFCB-8EF0-84DF-B9F5-386C16E1A6E8}"/>
              </a:ext>
            </a:extLst>
          </p:cNvPr>
          <p:cNvSpPr/>
          <p:nvPr/>
        </p:nvSpPr>
        <p:spPr>
          <a:xfrm>
            <a:off x="8892540" y="3601971"/>
            <a:ext cx="1474470" cy="20574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6BEB460B-68A6-F688-4839-65DE8478262C}"/>
              </a:ext>
            </a:extLst>
          </p:cNvPr>
          <p:cNvSpPr/>
          <p:nvPr/>
        </p:nvSpPr>
        <p:spPr>
          <a:xfrm>
            <a:off x="10367010" y="3962777"/>
            <a:ext cx="1280160" cy="20574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inhoud 2">
            <a:extLst>
              <a:ext uri="{FF2B5EF4-FFF2-40B4-BE49-F238E27FC236}">
                <a16:creationId xmlns:a16="http://schemas.microsoft.com/office/drawing/2014/main" id="{E579A451-E6CB-454D-3063-FE929BB299C4}"/>
              </a:ext>
            </a:extLst>
          </p:cNvPr>
          <p:cNvSpPr txBox="1">
            <a:spLocks/>
          </p:cNvSpPr>
          <p:nvPr/>
        </p:nvSpPr>
        <p:spPr>
          <a:xfrm>
            <a:off x="9159240" y="5230445"/>
            <a:ext cx="303276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b="1" dirty="0">
                <a:solidFill>
                  <a:srgbClr val="00B050"/>
                </a:solidFill>
              </a:rPr>
              <a:t>4 goed = 2 punten</a:t>
            </a:r>
          </a:p>
          <a:p>
            <a:r>
              <a:rPr lang="nl-NL" sz="2400" b="1" dirty="0">
                <a:solidFill>
                  <a:srgbClr val="00B050"/>
                </a:solidFill>
              </a:rPr>
              <a:t>3 goed = 1 punt</a:t>
            </a:r>
          </a:p>
        </p:txBody>
      </p:sp>
    </p:spTree>
    <p:extLst>
      <p:ext uri="{BB962C8B-B14F-4D97-AF65-F5344CB8AC3E}">
        <p14:creationId xmlns:p14="http://schemas.microsoft.com/office/powerpoint/2010/main" val="34729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AA4C-8CD2-B3BA-C2C2-E4B3DBF1CA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CE369D-802A-3527-8BDA-2C9C8DEEACBA}"/>
              </a:ext>
            </a:extLst>
          </p:cNvPr>
          <p:cNvSpPr>
            <a:spLocks noGrp="1"/>
          </p:cNvSpPr>
          <p:nvPr>
            <p:ph type="title"/>
          </p:nvPr>
        </p:nvSpPr>
        <p:spPr>
          <a:xfrm>
            <a:off x="6629400" y="286603"/>
            <a:ext cx="4526280" cy="702305"/>
          </a:xfrm>
        </p:spPr>
        <p:txBody>
          <a:bodyPr>
            <a:normAutofit fontScale="90000"/>
          </a:bodyPr>
          <a:lstStyle/>
          <a:p>
            <a:r>
              <a:rPr lang="nl-NL" dirty="0"/>
              <a:t>Begrippenkennis</a:t>
            </a:r>
          </a:p>
        </p:txBody>
      </p:sp>
      <p:pic>
        <p:nvPicPr>
          <p:cNvPr id="5" name="Afbeelding 4">
            <a:extLst>
              <a:ext uri="{FF2B5EF4-FFF2-40B4-BE49-F238E27FC236}">
                <a16:creationId xmlns:a16="http://schemas.microsoft.com/office/drawing/2014/main" id="{C62D1E9D-9B84-515E-46EF-86E4284D6278}"/>
              </a:ext>
            </a:extLst>
          </p:cNvPr>
          <p:cNvPicPr>
            <a:picLocks noChangeAspect="1"/>
          </p:cNvPicPr>
          <p:nvPr/>
        </p:nvPicPr>
        <p:blipFill>
          <a:blip r:embed="rId2"/>
          <a:stretch>
            <a:fillRect/>
          </a:stretch>
        </p:blipFill>
        <p:spPr>
          <a:xfrm>
            <a:off x="873691" y="2152472"/>
            <a:ext cx="10078857" cy="1276528"/>
          </a:xfrm>
          <a:prstGeom prst="rect">
            <a:avLst/>
          </a:prstGeom>
        </p:spPr>
      </p:pic>
      <p:sp>
        <p:nvSpPr>
          <p:cNvPr id="6" name="Tijdelijke aanduiding voor inhoud 2">
            <a:extLst>
              <a:ext uri="{FF2B5EF4-FFF2-40B4-BE49-F238E27FC236}">
                <a16:creationId xmlns:a16="http://schemas.microsoft.com/office/drawing/2014/main" id="{3D3BBAFD-D815-F5E5-9041-FBD98847AFD6}"/>
              </a:ext>
            </a:extLst>
          </p:cNvPr>
          <p:cNvSpPr txBox="1">
            <a:spLocks/>
          </p:cNvSpPr>
          <p:nvPr/>
        </p:nvSpPr>
        <p:spPr>
          <a:xfrm>
            <a:off x="975359" y="3953917"/>
            <a:ext cx="476631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Naamloze vennootschap</a:t>
            </a:r>
          </a:p>
        </p:txBody>
      </p:sp>
    </p:spTree>
    <p:extLst>
      <p:ext uri="{BB962C8B-B14F-4D97-AF65-F5344CB8AC3E}">
        <p14:creationId xmlns:p14="http://schemas.microsoft.com/office/powerpoint/2010/main" val="18407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83005-0E5B-DCED-8042-17CDCC8262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55B483-18F5-154C-9FAC-C142626D79F1}"/>
              </a:ext>
            </a:extLst>
          </p:cNvPr>
          <p:cNvSpPr>
            <a:spLocks noGrp="1"/>
          </p:cNvSpPr>
          <p:nvPr>
            <p:ph type="title"/>
          </p:nvPr>
        </p:nvSpPr>
        <p:spPr>
          <a:xfrm>
            <a:off x="6629400" y="286603"/>
            <a:ext cx="4526280" cy="702305"/>
          </a:xfrm>
        </p:spPr>
        <p:txBody>
          <a:bodyPr>
            <a:normAutofit fontScale="90000"/>
          </a:bodyPr>
          <a:lstStyle/>
          <a:p>
            <a:r>
              <a:rPr lang="nl-NL" dirty="0"/>
              <a:t>Begrippenkennis</a:t>
            </a:r>
          </a:p>
        </p:txBody>
      </p:sp>
      <p:sp>
        <p:nvSpPr>
          <p:cNvPr id="3" name="Tijdelijke aanduiding voor inhoud 2">
            <a:extLst>
              <a:ext uri="{FF2B5EF4-FFF2-40B4-BE49-F238E27FC236}">
                <a16:creationId xmlns:a16="http://schemas.microsoft.com/office/drawing/2014/main" id="{6799E56C-E20E-D149-62BA-842A311FB8FC}"/>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BCDF0E7F-2AB5-DAB7-6266-0FD7C37D7F7B}"/>
              </a:ext>
            </a:extLst>
          </p:cNvPr>
          <p:cNvPicPr>
            <a:picLocks noChangeAspect="1"/>
          </p:cNvPicPr>
          <p:nvPr/>
        </p:nvPicPr>
        <p:blipFill>
          <a:blip r:embed="rId2"/>
          <a:stretch>
            <a:fillRect/>
          </a:stretch>
        </p:blipFill>
        <p:spPr>
          <a:xfrm>
            <a:off x="1080387" y="2947920"/>
            <a:ext cx="10031225" cy="962159"/>
          </a:xfrm>
          <a:prstGeom prst="rect">
            <a:avLst/>
          </a:prstGeom>
        </p:spPr>
      </p:pic>
      <p:sp>
        <p:nvSpPr>
          <p:cNvPr id="6" name="Rechthoek 5">
            <a:extLst>
              <a:ext uri="{FF2B5EF4-FFF2-40B4-BE49-F238E27FC236}">
                <a16:creationId xmlns:a16="http://schemas.microsoft.com/office/drawing/2014/main" id="{5B42D527-02DA-F5D5-7462-A114DBBAFEAD}"/>
              </a:ext>
            </a:extLst>
          </p:cNvPr>
          <p:cNvSpPr/>
          <p:nvPr/>
        </p:nvSpPr>
        <p:spPr>
          <a:xfrm>
            <a:off x="5052060" y="3429000"/>
            <a:ext cx="3474720" cy="2286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9625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D7A1D-23C2-FF7B-36DE-2C0A93835D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017184-96F2-FE1B-7205-EB1CDC6BEFA9}"/>
              </a:ext>
            </a:extLst>
          </p:cNvPr>
          <p:cNvSpPr>
            <a:spLocks noGrp="1"/>
          </p:cNvSpPr>
          <p:nvPr>
            <p:ph type="title"/>
          </p:nvPr>
        </p:nvSpPr>
        <p:spPr>
          <a:xfrm>
            <a:off x="6629400" y="286603"/>
            <a:ext cx="4526280" cy="702305"/>
          </a:xfrm>
        </p:spPr>
        <p:txBody>
          <a:bodyPr>
            <a:normAutofit fontScale="90000"/>
          </a:bodyPr>
          <a:lstStyle/>
          <a:p>
            <a:r>
              <a:rPr lang="nl-NL" dirty="0"/>
              <a:t>Begrippenkennis</a:t>
            </a:r>
          </a:p>
        </p:txBody>
      </p:sp>
      <p:pic>
        <p:nvPicPr>
          <p:cNvPr id="5" name="Afbeelding 4">
            <a:extLst>
              <a:ext uri="{FF2B5EF4-FFF2-40B4-BE49-F238E27FC236}">
                <a16:creationId xmlns:a16="http://schemas.microsoft.com/office/drawing/2014/main" id="{E214660E-72F8-F45B-A3AD-FA390CE4A287}"/>
              </a:ext>
            </a:extLst>
          </p:cNvPr>
          <p:cNvPicPr>
            <a:picLocks noChangeAspect="1"/>
          </p:cNvPicPr>
          <p:nvPr/>
        </p:nvPicPr>
        <p:blipFill>
          <a:blip r:embed="rId2"/>
          <a:stretch>
            <a:fillRect/>
          </a:stretch>
        </p:blipFill>
        <p:spPr>
          <a:xfrm>
            <a:off x="950818" y="2286892"/>
            <a:ext cx="10450383" cy="866896"/>
          </a:xfrm>
          <a:prstGeom prst="rect">
            <a:avLst/>
          </a:prstGeom>
        </p:spPr>
      </p:pic>
      <p:sp>
        <p:nvSpPr>
          <p:cNvPr id="6" name="Tijdelijke aanduiding voor inhoud 2">
            <a:extLst>
              <a:ext uri="{FF2B5EF4-FFF2-40B4-BE49-F238E27FC236}">
                <a16:creationId xmlns:a16="http://schemas.microsoft.com/office/drawing/2014/main" id="{9DCA1236-7EA2-1DD8-9DAF-81C121740E27}"/>
              </a:ext>
            </a:extLst>
          </p:cNvPr>
          <p:cNvSpPr txBox="1">
            <a:spLocks/>
          </p:cNvSpPr>
          <p:nvPr/>
        </p:nvSpPr>
        <p:spPr>
          <a:xfrm>
            <a:off x="1329689" y="4137660"/>
            <a:ext cx="4766310" cy="217169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nl-NL" sz="2400" dirty="0">
                <a:solidFill>
                  <a:srgbClr val="00B050"/>
                </a:solidFill>
              </a:rPr>
              <a:t>Zorgtaken</a:t>
            </a:r>
          </a:p>
          <a:p>
            <a:pPr marL="0" indent="0">
              <a:buNone/>
            </a:pPr>
            <a:r>
              <a:rPr lang="nl-NL" sz="2400" dirty="0">
                <a:solidFill>
                  <a:srgbClr val="00B050"/>
                </a:solidFill>
              </a:rPr>
              <a:t>Vrijwilligerswerk</a:t>
            </a:r>
          </a:p>
          <a:p>
            <a:pPr marL="0" indent="0">
              <a:buNone/>
            </a:pPr>
            <a:r>
              <a:rPr lang="nl-NL" sz="2400" dirty="0">
                <a:solidFill>
                  <a:srgbClr val="00B050"/>
                </a:solidFill>
              </a:rPr>
              <a:t>Huishouden</a:t>
            </a:r>
          </a:p>
        </p:txBody>
      </p:sp>
    </p:spTree>
    <p:extLst>
      <p:ext uri="{BB962C8B-B14F-4D97-AF65-F5344CB8AC3E}">
        <p14:creationId xmlns:p14="http://schemas.microsoft.com/office/powerpoint/2010/main" val="170209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6258A-F884-44E7-0E48-90D503C7A5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0DCFFE-98E2-213A-4977-D05913CC0DA3}"/>
              </a:ext>
            </a:extLst>
          </p:cNvPr>
          <p:cNvSpPr>
            <a:spLocks noGrp="1"/>
          </p:cNvSpPr>
          <p:nvPr>
            <p:ph type="title"/>
          </p:nvPr>
        </p:nvSpPr>
        <p:spPr>
          <a:xfrm>
            <a:off x="6629400" y="286603"/>
            <a:ext cx="4526280" cy="702305"/>
          </a:xfrm>
        </p:spPr>
        <p:txBody>
          <a:bodyPr>
            <a:normAutofit fontScale="90000"/>
          </a:bodyPr>
          <a:lstStyle/>
          <a:p>
            <a:r>
              <a:rPr lang="nl-NL" dirty="0"/>
              <a:t>Begrippenkennis</a:t>
            </a:r>
          </a:p>
        </p:txBody>
      </p:sp>
      <p:pic>
        <p:nvPicPr>
          <p:cNvPr id="5" name="Afbeelding 4">
            <a:extLst>
              <a:ext uri="{FF2B5EF4-FFF2-40B4-BE49-F238E27FC236}">
                <a16:creationId xmlns:a16="http://schemas.microsoft.com/office/drawing/2014/main" id="{E3050E52-1776-8FF1-0787-2AD4DBA1A625}"/>
              </a:ext>
            </a:extLst>
          </p:cNvPr>
          <p:cNvPicPr>
            <a:picLocks noChangeAspect="1"/>
          </p:cNvPicPr>
          <p:nvPr/>
        </p:nvPicPr>
        <p:blipFill>
          <a:blip r:embed="rId3"/>
          <a:stretch>
            <a:fillRect/>
          </a:stretch>
        </p:blipFill>
        <p:spPr>
          <a:xfrm>
            <a:off x="365913" y="934908"/>
            <a:ext cx="11460174" cy="4553585"/>
          </a:xfrm>
          <a:prstGeom prst="rect">
            <a:avLst/>
          </a:prstGeom>
        </p:spPr>
      </p:pic>
      <p:sp>
        <p:nvSpPr>
          <p:cNvPr id="6" name="Tijdelijke aanduiding voor inhoud 2">
            <a:extLst>
              <a:ext uri="{FF2B5EF4-FFF2-40B4-BE49-F238E27FC236}">
                <a16:creationId xmlns:a16="http://schemas.microsoft.com/office/drawing/2014/main" id="{4FC8D2AD-10A6-8B74-A7FB-BEA7608EAA20}"/>
              </a:ext>
            </a:extLst>
          </p:cNvPr>
          <p:cNvSpPr txBox="1">
            <a:spLocks noGrp="1"/>
          </p:cNvSpPr>
          <p:nvPr>
            <p:ph idx="1"/>
          </p:nvPr>
        </p:nvSpPr>
        <p:spPr>
          <a:xfrm>
            <a:off x="142869" y="2376010"/>
            <a:ext cx="440061" cy="3058483"/>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800" b="1" dirty="0">
                <a:solidFill>
                  <a:srgbClr val="00B050"/>
                </a:solidFill>
              </a:rPr>
              <a:t>C</a:t>
            </a:r>
          </a:p>
          <a:p>
            <a:r>
              <a:rPr lang="nl-NL" sz="2800" b="1" dirty="0">
                <a:solidFill>
                  <a:srgbClr val="00B050"/>
                </a:solidFill>
              </a:rPr>
              <a:t>E</a:t>
            </a:r>
          </a:p>
          <a:p>
            <a:r>
              <a:rPr lang="nl-NL" sz="2800" b="1" dirty="0">
                <a:solidFill>
                  <a:srgbClr val="00B050"/>
                </a:solidFill>
              </a:rPr>
              <a:t>B</a:t>
            </a:r>
          </a:p>
          <a:p>
            <a:r>
              <a:rPr lang="nl-NL" sz="2800" b="1" dirty="0">
                <a:solidFill>
                  <a:srgbClr val="00B050"/>
                </a:solidFill>
              </a:rPr>
              <a:t>D</a:t>
            </a:r>
          </a:p>
        </p:txBody>
      </p:sp>
      <p:sp>
        <p:nvSpPr>
          <p:cNvPr id="8" name="Tijdelijke aanduiding voor inhoud 2">
            <a:extLst>
              <a:ext uri="{FF2B5EF4-FFF2-40B4-BE49-F238E27FC236}">
                <a16:creationId xmlns:a16="http://schemas.microsoft.com/office/drawing/2014/main" id="{C4FAA1DB-974C-5219-AD09-82588038D236}"/>
              </a:ext>
            </a:extLst>
          </p:cNvPr>
          <p:cNvSpPr txBox="1">
            <a:spLocks/>
          </p:cNvSpPr>
          <p:nvPr/>
        </p:nvSpPr>
        <p:spPr>
          <a:xfrm>
            <a:off x="9159240" y="5434493"/>
            <a:ext cx="303276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b="1" dirty="0">
                <a:solidFill>
                  <a:srgbClr val="00B050"/>
                </a:solidFill>
              </a:rPr>
              <a:t>4 goed = 2 punten</a:t>
            </a:r>
          </a:p>
          <a:p>
            <a:r>
              <a:rPr lang="nl-NL" sz="2400" b="1" dirty="0">
                <a:solidFill>
                  <a:srgbClr val="00B050"/>
                </a:solidFill>
              </a:rPr>
              <a:t>3 goed = 1 punt</a:t>
            </a:r>
          </a:p>
        </p:txBody>
      </p:sp>
    </p:spTree>
    <p:extLst>
      <p:ext uri="{BB962C8B-B14F-4D97-AF65-F5344CB8AC3E}">
        <p14:creationId xmlns:p14="http://schemas.microsoft.com/office/powerpoint/2010/main" val="23194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63EF-59C7-8FAC-36D3-5400A743A3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3655B2-4BCA-E79C-7B1D-E5A6F7FD81CE}"/>
              </a:ext>
            </a:extLst>
          </p:cNvPr>
          <p:cNvSpPr>
            <a:spLocks noGrp="1"/>
          </p:cNvSpPr>
          <p:nvPr>
            <p:ph type="title"/>
          </p:nvPr>
        </p:nvSpPr>
        <p:spPr>
          <a:xfrm>
            <a:off x="6629400" y="286603"/>
            <a:ext cx="4526280" cy="702305"/>
          </a:xfrm>
        </p:spPr>
        <p:txBody>
          <a:bodyPr>
            <a:normAutofit fontScale="90000"/>
          </a:bodyPr>
          <a:lstStyle/>
          <a:p>
            <a:r>
              <a:rPr lang="nl-NL" dirty="0"/>
              <a:t>Begrippenkennis</a:t>
            </a:r>
          </a:p>
        </p:txBody>
      </p:sp>
      <p:pic>
        <p:nvPicPr>
          <p:cNvPr id="5" name="Afbeelding 4">
            <a:extLst>
              <a:ext uri="{FF2B5EF4-FFF2-40B4-BE49-F238E27FC236}">
                <a16:creationId xmlns:a16="http://schemas.microsoft.com/office/drawing/2014/main" id="{110116A9-E1D6-961B-0A0E-22C756312A47}"/>
              </a:ext>
            </a:extLst>
          </p:cNvPr>
          <p:cNvPicPr>
            <a:picLocks noChangeAspect="1"/>
          </p:cNvPicPr>
          <p:nvPr/>
        </p:nvPicPr>
        <p:blipFill>
          <a:blip r:embed="rId2"/>
          <a:stretch>
            <a:fillRect/>
          </a:stretch>
        </p:blipFill>
        <p:spPr>
          <a:xfrm>
            <a:off x="942256" y="3009841"/>
            <a:ext cx="10307488" cy="838317"/>
          </a:xfrm>
          <a:prstGeom prst="rect">
            <a:avLst/>
          </a:prstGeom>
        </p:spPr>
      </p:pic>
      <p:sp>
        <p:nvSpPr>
          <p:cNvPr id="6" name="Tijdelijke aanduiding voor inhoud 2">
            <a:extLst>
              <a:ext uri="{FF2B5EF4-FFF2-40B4-BE49-F238E27FC236}">
                <a16:creationId xmlns:a16="http://schemas.microsoft.com/office/drawing/2014/main" id="{5AF32854-AB7C-216B-C190-E081CC850A79}"/>
              </a:ext>
            </a:extLst>
          </p:cNvPr>
          <p:cNvSpPr txBox="1">
            <a:spLocks/>
          </p:cNvSpPr>
          <p:nvPr/>
        </p:nvSpPr>
        <p:spPr>
          <a:xfrm>
            <a:off x="1120140" y="4342456"/>
            <a:ext cx="8835390" cy="181831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Regionale werkloosheid, </a:t>
            </a:r>
          </a:p>
          <a:p>
            <a:r>
              <a:rPr lang="nl-NL" sz="2400" dirty="0">
                <a:solidFill>
                  <a:srgbClr val="00B050"/>
                </a:solidFill>
              </a:rPr>
              <a:t>in een bepaald gebied van Nederland zijn bovengemiddeld veel mensen werkloos</a:t>
            </a:r>
          </a:p>
        </p:txBody>
      </p:sp>
    </p:spTree>
    <p:extLst>
      <p:ext uri="{BB962C8B-B14F-4D97-AF65-F5344CB8AC3E}">
        <p14:creationId xmlns:p14="http://schemas.microsoft.com/office/powerpoint/2010/main" val="424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47877-FA8C-078F-71AE-27B34328AD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809C34-495D-030A-1461-B429B021E75B}"/>
              </a:ext>
            </a:extLst>
          </p:cNvPr>
          <p:cNvSpPr>
            <a:spLocks noGrp="1"/>
          </p:cNvSpPr>
          <p:nvPr>
            <p:ph type="title"/>
          </p:nvPr>
        </p:nvSpPr>
        <p:spPr>
          <a:xfrm>
            <a:off x="6096000" y="286603"/>
            <a:ext cx="5059680" cy="702305"/>
          </a:xfrm>
        </p:spPr>
        <p:txBody>
          <a:bodyPr>
            <a:normAutofit fontScale="90000"/>
          </a:bodyPr>
          <a:lstStyle/>
          <a:p>
            <a:r>
              <a:rPr lang="nl-NL" dirty="0"/>
              <a:t>Rekenvaardigheid</a:t>
            </a:r>
          </a:p>
        </p:txBody>
      </p:sp>
      <p:sp>
        <p:nvSpPr>
          <p:cNvPr id="3" name="Tijdelijke aanduiding voor inhoud 2">
            <a:extLst>
              <a:ext uri="{FF2B5EF4-FFF2-40B4-BE49-F238E27FC236}">
                <a16:creationId xmlns:a16="http://schemas.microsoft.com/office/drawing/2014/main" id="{CF3163BE-073A-37B2-64CD-D84AD1FDD6B0}"/>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AC414894-36E6-0B09-92FA-EA284D2E743B}"/>
              </a:ext>
            </a:extLst>
          </p:cNvPr>
          <p:cNvPicPr>
            <a:picLocks noChangeAspect="1"/>
          </p:cNvPicPr>
          <p:nvPr/>
        </p:nvPicPr>
        <p:blipFill>
          <a:blip r:embed="rId2"/>
          <a:stretch>
            <a:fillRect/>
          </a:stretch>
        </p:blipFill>
        <p:spPr>
          <a:xfrm>
            <a:off x="508808" y="2881236"/>
            <a:ext cx="11174384" cy="1095528"/>
          </a:xfrm>
          <a:prstGeom prst="rect">
            <a:avLst/>
          </a:prstGeom>
        </p:spPr>
      </p:pic>
      <p:sp>
        <p:nvSpPr>
          <p:cNvPr id="6" name="Tijdelijke aanduiding voor inhoud 2">
            <a:extLst>
              <a:ext uri="{FF2B5EF4-FFF2-40B4-BE49-F238E27FC236}">
                <a16:creationId xmlns:a16="http://schemas.microsoft.com/office/drawing/2014/main" id="{A25BB571-18FF-5D80-D79D-BECF92BEA900}"/>
              </a:ext>
            </a:extLst>
          </p:cNvPr>
          <p:cNvSpPr txBox="1">
            <a:spLocks/>
          </p:cNvSpPr>
          <p:nvPr/>
        </p:nvSpPr>
        <p:spPr>
          <a:xfrm>
            <a:off x="1097280" y="4284281"/>
            <a:ext cx="4766310" cy="127729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€ 2.350 x 12 = € 28.200</a:t>
            </a:r>
          </a:p>
          <a:p>
            <a:r>
              <a:rPr lang="nl-NL" sz="2400" dirty="0">
                <a:solidFill>
                  <a:srgbClr val="00B050"/>
                </a:solidFill>
              </a:rPr>
              <a:t>€ 28.200 x 1,08 = </a:t>
            </a:r>
            <a:r>
              <a:rPr lang="nl-NL" sz="2800" b="1" dirty="0">
                <a:solidFill>
                  <a:srgbClr val="00B050"/>
                </a:solidFill>
              </a:rPr>
              <a:t>€ 30.456</a:t>
            </a:r>
            <a:endParaRPr lang="nl-NL" sz="2400" b="1" dirty="0">
              <a:solidFill>
                <a:srgbClr val="00B050"/>
              </a:solidFill>
            </a:endParaRPr>
          </a:p>
        </p:txBody>
      </p:sp>
    </p:spTree>
    <p:extLst>
      <p:ext uri="{BB962C8B-B14F-4D97-AF65-F5344CB8AC3E}">
        <p14:creationId xmlns:p14="http://schemas.microsoft.com/office/powerpoint/2010/main" val="98847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342E1-2349-000E-43EA-F1B945C7787E}"/>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D44DBE02-1A8B-1AC2-E009-8781C190CA59}"/>
              </a:ext>
            </a:extLst>
          </p:cNvPr>
          <p:cNvPicPr>
            <a:picLocks noChangeAspect="1"/>
          </p:cNvPicPr>
          <p:nvPr/>
        </p:nvPicPr>
        <p:blipFill>
          <a:blip r:embed="rId2"/>
          <a:stretch>
            <a:fillRect/>
          </a:stretch>
        </p:blipFill>
        <p:spPr>
          <a:xfrm>
            <a:off x="251597" y="2762157"/>
            <a:ext cx="11688806" cy="1333686"/>
          </a:xfrm>
          <a:prstGeom prst="rect">
            <a:avLst/>
          </a:prstGeom>
        </p:spPr>
      </p:pic>
      <p:sp>
        <p:nvSpPr>
          <p:cNvPr id="6" name="Titel 1">
            <a:extLst>
              <a:ext uri="{FF2B5EF4-FFF2-40B4-BE49-F238E27FC236}">
                <a16:creationId xmlns:a16="http://schemas.microsoft.com/office/drawing/2014/main" id="{5D96211C-7435-EF8C-3568-CD03041DF397}"/>
              </a:ext>
            </a:extLst>
          </p:cNvPr>
          <p:cNvSpPr txBox="1">
            <a:spLocks/>
          </p:cNvSpPr>
          <p:nvPr/>
        </p:nvSpPr>
        <p:spPr>
          <a:xfrm>
            <a:off x="6096000" y="286603"/>
            <a:ext cx="5059680" cy="70230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nl-NL"/>
              <a:t>Rekenvaardigheid</a:t>
            </a:r>
            <a:endParaRPr lang="nl-NL" dirty="0"/>
          </a:p>
        </p:txBody>
      </p:sp>
      <p:sp>
        <p:nvSpPr>
          <p:cNvPr id="7" name="Tijdelijke aanduiding voor inhoud 2">
            <a:extLst>
              <a:ext uri="{FF2B5EF4-FFF2-40B4-BE49-F238E27FC236}">
                <a16:creationId xmlns:a16="http://schemas.microsoft.com/office/drawing/2014/main" id="{53267499-72FE-E620-0B77-4FEA10815593}"/>
              </a:ext>
            </a:extLst>
          </p:cNvPr>
          <p:cNvSpPr txBox="1">
            <a:spLocks noGrp="1"/>
          </p:cNvSpPr>
          <p:nvPr>
            <p:ph idx="1"/>
          </p:nvPr>
        </p:nvSpPr>
        <p:spPr>
          <a:xfrm>
            <a:off x="1096963" y="4274820"/>
            <a:ext cx="10058400" cy="159416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solidFill>
                  <a:srgbClr val="00B050"/>
                </a:solidFill>
              </a:rPr>
              <a:t>500.000 : 6,5% x 100% = 7.692.307,69</a:t>
            </a:r>
          </a:p>
          <a:p>
            <a:r>
              <a:rPr lang="nl-NL" sz="2400" dirty="0">
                <a:solidFill>
                  <a:srgbClr val="00B050"/>
                </a:solidFill>
              </a:rPr>
              <a:t>Afgerond op </a:t>
            </a:r>
            <a:r>
              <a:rPr lang="nl-NL" sz="2800" b="1" dirty="0">
                <a:solidFill>
                  <a:srgbClr val="00B050"/>
                </a:solidFill>
              </a:rPr>
              <a:t>7.692.308 mensen</a:t>
            </a:r>
            <a:endParaRPr lang="nl-NL" sz="2400" b="1" dirty="0">
              <a:solidFill>
                <a:srgbClr val="00B050"/>
              </a:solidFill>
            </a:endParaRPr>
          </a:p>
        </p:txBody>
      </p:sp>
    </p:spTree>
    <p:extLst>
      <p:ext uri="{BB962C8B-B14F-4D97-AF65-F5344CB8AC3E}">
        <p14:creationId xmlns:p14="http://schemas.microsoft.com/office/powerpoint/2010/main" val="35618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Aangepast">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810_TF22712842" id="{F5B7AB07-F859-4656-A1C1-DAFCFA0ACA4B}" vid="{A6E2497D-935A-4CFD-B9FD-6DCB15FA68B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{6907332B-B023-48E7-B648-399927B1EA39}tf22712842_win32</Template>
  <TotalTime>132</TotalTime>
  <Words>482</Words>
  <Application>Microsoft Office PowerPoint</Application>
  <PresentationFormat>Breedbeeld</PresentationFormat>
  <Paragraphs>65</Paragraphs>
  <Slides>18</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Bookman Old Style</vt:lpstr>
      <vt:lpstr>Calibri</vt:lpstr>
      <vt:lpstr>Franklin Gothic Book</vt:lpstr>
      <vt:lpstr>Aangepast</vt:lpstr>
      <vt:lpstr>Oefentoets Hoofdstuk 5</vt:lpstr>
      <vt:lpstr>Begrippenkennis</vt:lpstr>
      <vt:lpstr>Begrippenkennis</vt:lpstr>
      <vt:lpstr>Begrippenkennis</vt:lpstr>
      <vt:lpstr>Begrippenkennis</vt:lpstr>
      <vt:lpstr>Begrippenkennis</vt:lpstr>
      <vt:lpstr>Begrippenkennis</vt:lpstr>
      <vt:lpstr>Rekenvaardigheid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Cijferbepaling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Seelen, B.M.J.G. (Bernhard)</dc:creator>
  <cp:lastModifiedBy>Seelen, B.M.J.G. (Bernhard)</cp:lastModifiedBy>
  <cp:revision>1</cp:revision>
  <dcterms:created xsi:type="dcterms:W3CDTF">2025-01-19T19:30:21Z</dcterms:created>
  <dcterms:modified xsi:type="dcterms:W3CDTF">2025-01-21T14:48:33Z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